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7"/>
  </p:notesMasterIdLst>
  <p:handoutMasterIdLst>
    <p:handoutMasterId r:id="rId28"/>
  </p:handoutMasterIdLst>
  <p:sldIdLst>
    <p:sldId id="257" r:id="rId5"/>
    <p:sldId id="258" r:id="rId6"/>
    <p:sldId id="256" r:id="rId7"/>
    <p:sldId id="276" r:id="rId8"/>
    <p:sldId id="260" r:id="rId9"/>
    <p:sldId id="268" r:id="rId10"/>
    <p:sldId id="269" r:id="rId11"/>
    <p:sldId id="270" r:id="rId12"/>
    <p:sldId id="285" r:id="rId13"/>
    <p:sldId id="271" r:id="rId14"/>
    <p:sldId id="272" r:id="rId15"/>
    <p:sldId id="273" r:id="rId16"/>
    <p:sldId id="274" r:id="rId17"/>
    <p:sldId id="277" r:id="rId18"/>
    <p:sldId id="278" r:id="rId19"/>
    <p:sldId id="279" r:id="rId20"/>
    <p:sldId id="280" r:id="rId21"/>
    <p:sldId id="281" r:id="rId22"/>
    <p:sldId id="282" r:id="rId23"/>
    <p:sldId id="283" r:id="rId24"/>
    <p:sldId id="275" r:id="rId25"/>
    <p:sldId id="284" r:id="rId26"/>
  </p:sldIdLst>
  <p:sldSz cx="9144000" cy="6858000" type="screen4x3"/>
  <p:notesSz cx="7010400" cy="9372600"/>
  <p:defaultTextStyle>
    <a:defPPr>
      <a:defRPr lang="en-US"/>
    </a:defPPr>
    <a:lvl1pPr algn="l" rtl="0" fontAlgn="base">
      <a:spcBef>
        <a:spcPct val="0"/>
      </a:spcBef>
      <a:spcAft>
        <a:spcPct val="0"/>
      </a:spcAft>
      <a:defRPr sz="2800" b="1" kern="1200">
        <a:solidFill>
          <a:schemeClr val="tx1"/>
        </a:solidFill>
        <a:latin typeface="Garamond" pitchFamily="18" charset="0"/>
        <a:ea typeface="+mn-ea"/>
        <a:cs typeface="+mn-cs"/>
      </a:defRPr>
    </a:lvl1pPr>
    <a:lvl2pPr marL="457200" algn="l" rtl="0" fontAlgn="base">
      <a:spcBef>
        <a:spcPct val="0"/>
      </a:spcBef>
      <a:spcAft>
        <a:spcPct val="0"/>
      </a:spcAft>
      <a:defRPr sz="2800" b="1" kern="1200">
        <a:solidFill>
          <a:schemeClr val="tx1"/>
        </a:solidFill>
        <a:latin typeface="Garamond" pitchFamily="18" charset="0"/>
        <a:ea typeface="+mn-ea"/>
        <a:cs typeface="+mn-cs"/>
      </a:defRPr>
    </a:lvl2pPr>
    <a:lvl3pPr marL="914400" algn="l" rtl="0" fontAlgn="base">
      <a:spcBef>
        <a:spcPct val="0"/>
      </a:spcBef>
      <a:spcAft>
        <a:spcPct val="0"/>
      </a:spcAft>
      <a:defRPr sz="2800" b="1" kern="1200">
        <a:solidFill>
          <a:schemeClr val="tx1"/>
        </a:solidFill>
        <a:latin typeface="Garamond" pitchFamily="18" charset="0"/>
        <a:ea typeface="+mn-ea"/>
        <a:cs typeface="+mn-cs"/>
      </a:defRPr>
    </a:lvl3pPr>
    <a:lvl4pPr marL="1371600" algn="l" rtl="0" fontAlgn="base">
      <a:spcBef>
        <a:spcPct val="0"/>
      </a:spcBef>
      <a:spcAft>
        <a:spcPct val="0"/>
      </a:spcAft>
      <a:defRPr sz="2800" b="1" kern="1200">
        <a:solidFill>
          <a:schemeClr val="tx1"/>
        </a:solidFill>
        <a:latin typeface="Garamond" pitchFamily="18" charset="0"/>
        <a:ea typeface="+mn-ea"/>
        <a:cs typeface="+mn-cs"/>
      </a:defRPr>
    </a:lvl4pPr>
    <a:lvl5pPr marL="1828800" algn="l" rtl="0" fontAlgn="base">
      <a:spcBef>
        <a:spcPct val="0"/>
      </a:spcBef>
      <a:spcAft>
        <a:spcPct val="0"/>
      </a:spcAft>
      <a:defRPr sz="2800" b="1" kern="1200">
        <a:solidFill>
          <a:schemeClr val="tx1"/>
        </a:solidFill>
        <a:latin typeface="Garamond" pitchFamily="18" charset="0"/>
        <a:ea typeface="+mn-ea"/>
        <a:cs typeface="+mn-cs"/>
      </a:defRPr>
    </a:lvl5pPr>
    <a:lvl6pPr marL="2286000" algn="l" defTabSz="914400" rtl="0" eaLnBrk="1" latinLnBrk="0" hangingPunct="1">
      <a:defRPr sz="2800" b="1" kern="1200">
        <a:solidFill>
          <a:schemeClr val="tx1"/>
        </a:solidFill>
        <a:latin typeface="Garamond" pitchFamily="18" charset="0"/>
        <a:ea typeface="+mn-ea"/>
        <a:cs typeface="+mn-cs"/>
      </a:defRPr>
    </a:lvl6pPr>
    <a:lvl7pPr marL="2743200" algn="l" defTabSz="914400" rtl="0" eaLnBrk="1" latinLnBrk="0" hangingPunct="1">
      <a:defRPr sz="2800" b="1" kern="1200">
        <a:solidFill>
          <a:schemeClr val="tx1"/>
        </a:solidFill>
        <a:latin typeface="Garamond" pitchFamily="18" charset="0"/>
        <a:ea typeface="+mn-ea"/>
        <a:cs typeface="+mn-cs"/>
      </a:defRPr>
    </a:lvl7pPr>
    <a:lvl8pPr marL="3200400" algn="l" defTabSz="914400" rtl="0" eaLnBrk="1" latinLnBrk="0" hangingPunct="1">
      <a:defRPr sz="2800" b="1" kern="1200">
        <a:solidFill>
          <a:schemeClr val="tx1"/>
        </a:solidFill>
        <a:latin typeface="Garamond" pitchFamily="18" charset="0"/>
        <a:ea typeface="+mn-ea"/>
        <a:cs typeface="+mn-cs"/>
      </a:defRPr>
    </a:lvl8pPr>
    <a:lvl9pPr marL="3657600" algn="l" defTabSz="914400" rtl="0" eaLnBrk="1" latinLnBrk="0" hangingPunct="1">
      <a:defRPr sz="2800" b="1"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391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9D0"/>
    <a:srgbClr val="7D9AAA"/>
    <a:srgbClr val="C9CAC8"/>
    <a:srgbClr val="ADAFB9"/>
    <a:srgbClr val="616365"/>
    <a:srgbClr val="9EC3DE"/>
    <a:srgbClr val="64A0C8"/>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3" autoAdjust="0"/>
    <p:restoredTop sz="95731" autoAdjust="0"/>
  </p:normalViewPr>
  <p:slideViewPr>
    <p:cSldViewPr snapToGrid="0" snapToObjects="1">
      <p:cViewPr varScale="1">
        <p:scale>
          <a:sx n="90" d="100"/>
          <a:sy n="90" d="100"/>
        </p:scale>
        <p:origin x="1784" y="52"/>
      </p:cViewPr>
      <p:guideLst>
        <p:guide orient="horz" pos="3911"/>
        <p:guide pos="2880"/>
      </p:guideLst>
    </p:cSldViewPr>
  </p:slideViewPr>
  <p:outlineViewPr>
    <p:cViewPr>
      <p:scale>
        <a:sx n="33" d="100"/>
        <a:sy n="33" d="100"/>
      </p:scale>
      <p:origin x="0" y="-34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95" d="100"/>
          <a:sy n="195" d="100"/>
        </p:scale>
        <p:origin x="704" y="-24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ard" userId="61632c8c-e5c4-4ab1-b69a-627a3eefd602" providerId="ADAL" clId="{0DE3C565-6BBD-42DF-B9F3-AF18B060719C}"/>
    <pc:docChg chg="modSld">
      <pc:chgData name="David Ward" userId="61632c8c-e5c4-4ab1-b69a-627a3eefd602" providerId="ADAL" clId="{0DE3C565-6BBD-42DF-B9F3-AF18B060719C}" dt="2020-07-15T20:34:44.795" v="45" actId="20577"/>
      <pc:docMkLst>
        <pc:docMk/>
      </pc:docMkLst>
      <pc:sldChg chg="modSp">
        <pc:chgData name="David Ward" userId="61632c8c-e5c4-4ab1-b69a-627a3eefd602" providerId="ADAL" clId="{0DE3C565-6BBD-42DF-B9F3-AF18B060719C}" dt="2020-07-15T20:34:44.795" v="45" actId="20577"/>
        <pc:sldMkLst>
          <pc:docMk/>
          <pc:sldMk cId="992747371" sldId="278"/>
        </pc:sldMkLst>
        <pc:spChg chg="mod">
          <ac:chgData name="David Ward" userId="61632c8c-e5c4-4ab1-b69a-627a3eefd602" providerId="ADAL" clId="{0DE3C565-6BBD-42DF-B9F3-AF18B060719C}" dt="2020-07-15T20:34:44.795" v="45" actId="20577"/>
          <ac:spMkLst>
            <pc:docMk/>
            <pc:sldMk cId="992747371" sldId="278"/>
            <ac:spMk id="9" creationId="{470D90D1-4FE1-4C18-AC1B-550DD0CB85BE}"/>
          </ac:spMkLst>
        </pc:spChg>
      </pc:sldChg>
      <pc:sldChg chg="modSp">
        <pc:chgData name="David Ward" userId="61632c8c-e5c4-4ab1-b69a-627a3eefd602" providerId="ADAL" clId="{0DE3C565-6BBD-42DF-B9F3-AF18B060719C}" dt="2020-07-15T20:34:14.495" v="20" actId="20577"/>
        <pc:sldMkLst>
          <pc:docMk/>
          <pc:sldMk cId="2597450101" sldId="282"/>
        </pc:sldMkLst>
        <pc:spChg chg="mod">
          <ac:chgData name="David Ward" userId="61632c8c-e5c4-4ab1-b69a-627a3eefd602" providerId="ADAL" clId="{0DE3C565-6BBD-42DF-B9F3-AF18B060719C}" dt="2020-07-15T20:34:14.495" v="20" actId="20577"/>
          <ac:spMkLst>
            <pc:docMk/>
            <pc:sldMk cId="2597450101" sldId="282"/>
            <ac:spMk id="9" creationId="{470D90D1-4FE1-4C18-AC1B-550DD0CB85BE}"/>
          </ac:spMkLst>
        </pc:spChg>
      </pc:sldChg>
    </pc:docChg>
  </pc:docChgLst>
  <pc:docChgLst>
    <pc:chgData name="David Ward" userId="61632c8c-e5c4-4ab1-b69a-627a3eefd602" providerId="ADAL" clId="{B35FB77C-DB5F-407C-A8F8-E9B79E380DCE}"/>
    <pc:docChg chg="modSld">
      <pc:chgData name="David Ward" userId="61632c8c-e5c4-4ab1-b69a-627a3eefd602" providerId="ADAL" clId="{B35FB77C-DB5F-407C-A8F8-E9B79E380DCE}" dt="2020-07-15T18:56:20.916" v="3" actId="14100"/>
      <pc:docMkLst>
        <pc:docMk/>
      </pc:docMkLst>
      <pc:sldChg chg="modSp">
        <pc:chgData name="David Ward" userId="61632c8c-e5c4-4ab1-b69a-627a3eefd602" providerId="ADAL" clId="{B35FB77C-DB5F-407C-A8F8-E9B79E380DCE}" dt="2020-07-15T18:56:20.916" v="3" actId="14100"/>
        <pc:sldMkLst>
          <pc:docMk/>
          <pc:sldMk cId="4176164089" sldId="260"/>
        </pc:sldMkLst>
        <pc:spChg chg="mod">
          <ac:chgData name="David Ward" userId="61632c8c-e5c4-4ab1-b69a-627a3eefd602" providerId="ADAL" clId="{B35FB77C-DB5F-407C-A8F8-E9B79E380DCE}" dt="2020-07-15T18:56:20.916" v="3" actId="14100"/>
          <ac:spMkLst>
            <pc:docMk/>
            <pc:sldMk cId="4176164089" sldId="260"/>
            <ac:spMk id="4" creationId="{05688855-A0AA-4B15-BD17-5CD98830DB4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A455D9D2-CBF2-C940-B204-D6BEC37EDC71}" type="datetimeFigureOut">
              <a:rPr lang="en-US" smtClean="0">
                <a:latin typeface="Arial"/>
              </a:rPr>
              <a:pPr/>
              <a:t>7/15/2020</a:t>
            </a:fld>
            <a:endParaRPr lang="en-US" dirty="0">
              <a:latin typeface="Arial"/>
            </a:endParaRPr>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8AE8B1F6-78AB-5546-8489-B92DC5F250C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280327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338" y="0"/>
            <a:ext cx="3038475" cy="468313"/>
          </a:xfrm>
          <a:prstGeom prst="rect">
            <a:avLst/>
          </a:prstGeom>
        </p:spPr>
        <p:txBody>
          <a:bodyPr vert="horz" lIns="91440" tIns="45720" rIns="91440" bIns="45720" rtlCol="0"/>
          <a:lstStyle>
            <a:lvl1pPr algn="r">
              <a:defRPr sz="1200">
                <a:latin typeface="Arial"/>
              </a:defRPr>
            </a:lvl1pPr>
          </a:lstStyle>
          <a:p>
            <a:fld id="{0A0EE89B-EA6C-0B4B-ACBC-A8E5B038EC5A}" type="datetimeFigureOut">
              <a:rPr lang="en-US" smtClean="0"/>
              <a:pPr/>
              <a:t>7/15/2020</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1440" tIns="45720" rIns="91440" bIns="45720" rtlCol="0"/>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Footer Placeholder 5"/>
          <p:cNvSpPr>
            <a:spLocks noGrp="1"/>
          </p:cNvSpPr>
          <p:nvPr>
            <p:ph type="ftr" sz="quarter" idx="4"/>
          </p:nvPr>
        </p:nvSpPr>
        <p:spPr>
          <a:xfrm>
            <a:off x="0" y="8902700"/>
            <a:ext cx="3038475" cy="468313"/>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1440" tIns="45720" rIns="91440" bIns="45720" rtlCol="0" anchor="b"/>
          <a:lstStyle>
            <a:lvl1pPr algn="r">
              <a:defRPr sz="1200">
                <a:latin typeface="Arial"/>
              </a:defRPr>
            </a:lvl1pPr>
          </a:lstStyle>
          <a:p>
            <a:fld id="{8ABC0B21-3229-5748-B079-DC939EB68193}" type="slidenum">
              <a:rPr lang="en-US" smtClean="0"/>
              <a:pPr/>
              <a:t>‹#›</a:t>
            </a:fld>
            <a:endParaRPr lang="en-US" dirty="0"/>
          </a:p>
        </p:txBody>
      </p:sp>
    </p:spTree>
    <p:extLst>
      <p:ext uri="{BB962C8B-B14F-4D97-AF65-F5344CB8AC3E}">
        <p14:creationId xmlns:p14="http://schemas.microsoft.com/office/powerpoint/2010/main" val="1856063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8ABC0B21-3229-5748-B079-DC939EB68193}" type="slidenum">
              <a:rPr lang="en-US" smtClean="0"/>
              <a:pPr/>
              <a:t>1</a:t>
            </a:fld>
            <a:endParaRPr lang="en-US" dirty="0"/>
          </a:p>
        </p:txBody>
      </p:sp>
    </p:spTree>
    <p:extLst>
      <p:ext uri="{BB962C8B-B14F-4D97-AF65-F5344CB8AC3E}">
        <p14:creationId xmlns:p14="http://schemas.microsoft.com/office/powerpoint/2010/main" val="300983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8ABC0B21-3229-5748-B079-DC939EB68193}" type="slidenum">
              <a:rPr lang="en-US" smtClean="0"/>
              <a:pPr/>
              <a:t>2</a:t>
            </a:fld>
            <a:endParaRPr lang="en-US" dirty="0"/>
          </a:p>
        </p:txBody>
      </p:sp>
    </p:spTree>
    <p:extLst>
      <p:ext uri="{BB962C8B-B14F-4D97-AF65-F5344CB8AC3E}">
        <p14:creationId xmlns:p14="http://schemas.microsoft.com/office/powerpoint/2010/main" val="2645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8ABC0B21-3229-5748-B079-DC939EB68193}" type="slidenum">
              <a:rPr lang="en-US" smtClean="0"/>
              <a:pPr/>
              <a:t>3</a:t>
            </a:fld>
            <a:endParaRPr lang="en-US" dirty="0"/>
          </a:p>
        </p:txBody>
      </p:sp>
    </p:spTree>
    <p:extLst>
      <p:ext uri="{BB962C8B-B14F-4D97-AF65-F5344CB8AC3E}">
        <p14:creationId xmlns:p14="http://schemas.microsoft.com/office/powerpoint/2010/main" val="2924668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21351" y="2421186"/>
            <a:ext cx="5878609" cy="928687"/>
          </a:xfrm>
        </p:spPr>
        <p:txBody>
          <a:bodyPr anchor="b" anchorCtr="0"/>
          <a:lstStyle>
            <a:lvl1pPr>
              <a:lnSpc>
                <a:spcPct val="100000"/>
              </a:lnSpc>
              <a:defRPr lang="en-US" sz="3000" b="0" spc="-50" baseline="0" dirty="0" smtClean="0">
                <a:solidFill>
                  <a:schemeClr val="bg2"/>
                </a:solidFill>
                <a:latin typeface="+mj-lt"/>
                <a:ea typeface="+mj-ea"/>
                <a:cs typeface="+mj-cs"/>
              </a:defRPr>
            </a:lvl1pPr>
          </a:lstStyle>
          <a:p>
            <a:r>
              <a:rPr lang="en-US"/>
              <a:t>Click to edit Master title style</a:t>
            </a:r>
            <a:endParaRPr lang="en-US" dirty="0"/>
          </a:p>
        </p:txBody>
      </p:sp>
      <p:sp>
        <p:nvSpPr>
          <p:cNvPr id="10243" name="Rectangle 3"/>
          <p:cNvSpPr>
            <a:spLocks noGrp="1" noChangeArrowheads="1"/>
          </p:cNvSpPr>
          <p:nvPr>
            <p:ph type="subTitle" idx="1"/>
          </p:nvPr>
        </p:nvSpPr>
        <p:spPr>
          <a:xfrm>
            <a:off x="914574" y="3586705"/>
            <a:ext cx="5006975" cy="1517890"/>
          </a:xfrm>
        </p:spPr>
        <p:txBody>
          <a:bodyPr/>
          <a:lstStyle>
            <a:lvl1pPr marL="0" indent="0">
              <a:buFont typeface="Wingdings" pitchFamily="2" charset="2"/>
              <a:buNone/>
              <a:defRPr sz="2500">
                <a:solidFill>
                  <a:schemeClr val="tx2"/>
                </a:solidFill>
              </a:defRPr>
            </a:lvl1pPr>
          </a:lstStyle>
          <a:p>
            <a:r>
              <a:rPr lang="en-US"/>
              <a:t>Click to edit Master subtitle style</a:t>
            </a:r>
            <a:endParaRPr lang="en-US" dirty="0"/>
          </a:p>
        </p:txBody>
      </p:sp>
      <p:cxnSp>
        <p:nvCxnSpPr>
          <p:cNvPr id="6" name="Straight Connector 5"/>
          <p:cNvCxnSpPr/>
          <p:nvPr userDrawn="1"/>
        </p:nvCxnSpPr>
        <p:spPr bwMode="auto">
          <a:xfrm>
            <a:off x="914574" y="2270416"/>
            <a:ext cx="5757498" cy="0"/>
          </a:xfrm>
          <a:prstGeom prst="line">
            <a:avLst/>
          </a:prstGeom>
          <a:noFill/>
          <a:ln w="19050" cap="flat" cmpd="sng" algn="ctr">
            <a:solidFill>
              <a:schemeClr val="tx2"/>
            </a:solidFill>
            <a:prstDash val="solid"/>
            <a:round/>
            <a:headEnd type="none" w="med" len="med"/>
            <a:tailEnd type="none" w="med" len="med"/>
          </a:ln>
          <a:effectLst/>
        </p:spPr>
      </p:cxnSp>
      <p:cxnSp>
        <p:nvCxnSpPr>
          <p:cNvPr id="8" name="Straight Connector 7"/>
          <p:cNvCxnSpPr/>
          <p:nvPr userDrawn="1"/>
        </p:nvCxnSpPr>
        <p:spPr bwMode="auto">
          <a:xfrm>
            <a:off x="914574" y="3540339"/>
            <a:ext cx="5757498" cy="0"/>
          </a:xfrm>
          <a:prstGeom prst="line">
            <a:avLst/>
          </a:prstGeom>
          <a:noFill/>
          <a:ln w="19050" cap="flat" cmpd="sng" algn="ctr">
            <a:solidFill>
              <a:schemeClr val="tx2"/>
            </a:solidFill>
            <a:prstDash val="solid"/>
            <a:round/>
            <a:headEnd type="none" w="med" len="med"/>
            <a:tailEnd type="none" w="med" len="med"/>
          </a:ln>
          <a:effectLst/>
        </p:spPr>
      </p:cxnSp>
      <p:grpSp>
        <p:nvGrpSpPr>
          <p:cNvPr id="10258" name="Group 10257"/>
          <p:cNvGrpSpPr/>
          <p:nvPr userDrawn="1"/>
        </p:nvGrpSpPr>
        <p:grpSpPr>
          <a:xfrm>
            <a:off x="8035925" y="4184650"/>
            <a:ext cx="1108075" cy="2640466"/>
            <a:chOff x="8035924" y="4184650"/>
            <a:chExt cx="1108075" cy="2640466"/>
          </a:xfrm>
        </p:grpSpPr>
        <p:cxnSp>
          <p:nvCxnSpPr>
            <p:cNvPr id="284" name="Straight Connector 283"/>
            <p:cNvCxnSpPr/>
            <p:nvPr userDrawn="1"/>
          </p:nvCxnSpPr>
          <p:spPr>
            <a:xfrm>
              <a:off x="8035924" y="4860116"/>
              <a:ext cx="1108075" cy="0"/>
            </a:xfrm>
            <a:prstGeom prst="line">
              <a:avLst/>
            </a:prstGeom>
            <a:noFill/>
            <a:ln w="6350" cap="flat" cmpd="sng" algn="ctr">
              <a:solidFill>
                <a:schemeClr val="accent3"/>
              </a:solidFill>
              <a:prstDash val="solid"/>
            </a:ln>
            <a:effectLst/>
          </p:spPr>
        </p:cxnSp>
        <p:cxnSp>
          <p:nvCxnSpPr>
            <p:cNvPr id="285" name="Straight Connector 284"/>
            <p:cNvCxnSpPr/>
            <p:nvPr userDrawn="1"/>
          </p:nvCxnSpPr>
          <p:spPr>
            <a:xfrm>
              <a:off x="8035924" y="4921522"/>
              <a:ext cx="1108075" cy="0"/>
            </a:xfrm>
            <a:prstGeom prst="line">
              <a:avLst/>
            </a:prstGeom>
            <a:noFill/>
            <a:ln w="6350" cap="flat" cmpd="sng" algn="ctr">
              <a:solidFill>
                <a:schemeClr val="accent3"/>
              </a:solidFill>
              <a:prstDash val="solid"/>
            </a:ln>
            <a:effectLst/>
          </p:spPr>
        </p:cxnSp>
        <p:cxnSp>
          <p:nvCxnSpPr>
            <p:cNvPr id="286" name="Straight Connector 285"/>
            <p:cNvCxnSpPr/>
            <p:nvPr userDrawn="1"/>
          </p:nvCxnSpPr>
          <p:spPr>
            <a:xfrm>
              <a:off x="8035924" y="4982928"/>
              <a:ext cx="1108075" cy="0"/>
            </a:xfrm>
            <a:prstGeom prst="line">
              <a:avLst/>
            </a:prstGeom>
            <a:noFill/>
            <a:ln w="6350" cap="flat" cmpd="sng" algn="ctr">
              <a:solidFill>
                <a:schemeClr val="accent3"/>
              </a:solidFill>
              <a:prstDash val="solid"/>
            </a:ln>
            <a:effectLst/>
          </p:spPr>
        </p:cxnSp>
        <p:cxnSp>
          <p:nvCxnSpPr>
            <p:cNvPr id="287" name="Straight Connector 286"/>
            <p:cNvCxnSpPr/>
            <p:nvPr userDrawn="1"/>
          </p:nvCxnSpPr>
          <p:spPr>
            <a:xfrm>
              <a:off x="8035924" y="5044334"/>
              <a:ext cx="1108075" cy="0"/>
            </a:xfrm>
            <a:prstGeom prst="line">
              <a:avLst/>
            </a:prstGeom>
            <a:noFill/>
            <a:ln w="6350" cap="flat" cmpd="sng" algn="ctr">
              <a:solidFill>
                <a:schemeClr val="accent3"/>
              </a:solidFill>
              <a:prstDash val="solid"/>
            </a:ln>
            <a:effectLst/>
          </p:spPr>
        </p:cxnSp>
        <p:cxnSp>
          <p:nvCxnSpPr>
            <p:cNvPr id="288" name="Straight Connector 287"/>
            <p:cNvCxnSpPr/>
            <p:nvPr userDrawn="1"/>
          </p:nvCxnSpPr>
          <p:spPr>
            <a:xfrm>
              <a:off x="8035924" y="5105740"/>
              <a:ext cx="1108075" cy="0"/>
            </a:xfrm>
            <a:prstGeom prst="line">
              <a:avLst/>
            </a:prstGeom>
            <a:noFill/>
            <a:ln w="6350" cap="flat" cmpd="sng" algn="ctr">
              <a:solidFill>
                <a:schemeClr val="accent3"/>
              </a:solidFill>
              <a:prstDash val="solid"/>
            </a:ln>
            <a:effectLst/>
          </p:spPr>
        </p:cxnSp>
        <p:cxnSp>
          <p:nvCxnSpPr>
            <p:cNvPr id="289" name="Straight Connector 288"/>
            <p:cNvCxnSpPr/>
            <p:nvPr userDrawn="1"/>
          </p:nvCxnSpPr>
          <p:spPr>
            <a:xfrm>
              <a:off x="8035924" y="5167146"/>
              <a:ext cx="1108075" cy="0"/>
            </a:xfrm>
            <a:prstGeom prst="line">
              <a:avLst/>
            </a:prstGeom>
            <a:noFill/>
            <a:ln w="6350" cap="flat" cmpd="sng" algn="ctr">
              <a:solidFill>
                <a:schemeClr val="accent3"/>
              </a:solidFill>
              <a:prstDash val="solid"/>
            </a:ln>
            <a:effectLst/>
          </p:spPr>
        </p:cxnSp>
        <p:cxnSp>
          <p:nvCxnSpPr>
            <p:cNvPr id="290" name="Straight Connector 289"/>
            <p:cNvCxnSpPr/>
            <p:nvPr userDrawn="1"/>
          </p:nvCxnSpPr>
          <p:spPr>
            <a:xfrm>
              <a:off x="8035924" y="5228552"/>
              <a:ext cx="1108075" cy="0"/>
            </a:xfrm>
            <a:prstGeom prst="line">
              <a:avLst/>
            </a:prstGeom>
            <a:noFill/>
            <a:ln w="6350" cap="flat" cmpd="sng" algn="ctr">
              <a:solidFill>
                <a:schemeClr val="accent3"/>
              </a:solidFill>
              <a:prstDash val="solid"/>
            </a:ln>
            <a:effectLst/>
          </p:spPr>
        </p:cxnSp>
        <p:cxnSp>
          <p:nvCxnSpPr>
            <p:cNvPr id="291" name="Straight Connector 290"/>
            <p:cNvCxnSpPr/>
            <p:nvPr userDrawn="1"/>
          </p:nvCxnSpPr>
          <p:spPr>
            <a:xfrm>
              <a:off x="8035924" y="5289958"/>
              <a:ext cx="1108075" cy="0"/>
            </a:xfrm>
            <a:prstGeom prst="line">
              <a:avLst/>
            </a:prstGeom>
            <a:noFill/>
            <a:ln w="6350" cap="flat" cmpd="sng" algn="ctr">
              <a:solidFill>
                <a:schemeClr val="accent3"/>
              </a:solidFill>
              <a:prstDash val="solid"/>
            </a:ln>
            <a:effectLst/>
          </p:spPr>
        </p:cxnSp>
        <p:cxnSp>
          <p:nvCxnSpPr>
            <p:cNvPr id="292" name="Straight Connector 291"/>
            <p:cNvCxnSpPr/>
            <p:nvPr userDrawn="1"/>
          </p:nvCxnSpPr>
          <p:spPr>
            <a:xfrm>
              <a:off x="8035924" y="5351364"/>
              <a:ext cx="1108075" cy="0"/>
            </a:xfrm>
            <a:prstGeom prst="line">
              <a:avLst/>
            </a:prstGeom>
            <a:noFill/>
            <a:ln w="6350" cap="flat" cmpd="sng" algn="ctr">
              <a:solidFill>
                <a:schemeClr val="accent3"/>
              </a:solidFill>
              <a:prstDash val="solid"/>
            </a:ln>
            <a:effectLst/>
          </p:spPr>
        </p:cxnSp>
        <p:cxnSp>
          <p:nvCxnSpPr>
            <p:cNvPr id="293" name="Straight Connector 292"/>
            <p:cNvCxnSpPr/>
            <p:nvPr userDrawn="1"/>
          </p:nvCxnSpPr>
          <p:spPr>
            <a:xfrm>
              <a:off x="8035924" y="5412770"/>
              <a:ext cx="1108075" cy="0"/>
            </a:xfrm>
            <a:prstGeom prst="line">
              <a:avLst/>
            </a:prstGeom>
            <a:noFill/>
            <a:ln w="6350" cap="flat" cmpd="sng" algn="ctr">
              <a:solidFill>
                <a:schemeClr val="accent3"/>
              </a:solidFill>
              <a:prstDash val="solid"/>
            </a:ln>
            <a:effectLst/>
          </p:spPr>
        </p:cxnSp>
        <p:cxnSp>
          <p:nvCxnSpPr>
            <p:cNvPr id="294" name="Straight Connector 293"/>
            <p:cNvCxnSpPr/>
            <p:nvPr userDrawn="1"/>
          </p:nvCxnSpPr>
          <p:spPr>
            <a:xfrm>
              <a:off x="8035924" y="5474176"/>
              <a:ext cx="1108075" cy="0"/>
            </a:xfrm>
            <a:prstGeom prst="line">
              <a:avLst/>
            </a:prstGeom>
            <a:noFill/>
            <a:ln w="6350" cap="flat" cmpd="sng" algn="ctr">
              <a:solidFill>
                <a:schemeClr val="accent3"/>
              </a:solidFill>
              <a:prstDash val="solid"/>
            </a:ln>
            <a:effectLst/>
          </p:spPr>
        </p:cxnSp>
        <p:cxnSp>
          <p:nvCxnSpPr>
            <p:cNvPr id="295" name="Straight Connector 294"/>
            <p:cNvCxnSpPr/>
            <p:nvPr userDrawn="1"/>
          </p:nvCxnSpPr>
          <p:spPr>
            <a:xfrm>
              <a:off x="8035924" y="5535582"/>
              <a:ext cx="1108075" cy="0"/>
            </a:xfrm>
            <a:prstGeom prst="line">
              <a:avLst/>
            </a:prstGeom>
            <a:noFill/>
            <a:ln w="6350" cap="flat" cmpd="sng" algn="ctr">
              <a:solidFill>
                <a:schemeClr val="accent3"/>
              </a:solidFill>
              <a:prstDash val="solid"/>
            </a:ln>
            <a:effectLst/>
          </p:spPr>
        </p:cxnSp>
        <p:cxnSp>
          <p:nvCxnSpPr>
            <p:cNvPr id="296" name="Straight Connector 295"/>
            <p:cNvCxnSpPr/>
            <p:nvPr userDrawn="1"/>
          </p:nvCxnSpPr>
          <p:spPr>
            <a:xfrm>
              <a:off x="8035924" y="5596988"/>
              <a:ext cx="1108075" cy="0"/>
            </a:xfrm>
            <a:prstGeom prst="line">
              <a:avLst/>
            </a:prstGeom>
            <a:noFill/>
            <a:ln w="6350" cap="flat" cmpd="sng" algn="ctr">
              <a:solidFill>
                <a:schemeClr val="accent3"/>
              </a:solidFill>
              <a:prstDash val="solid"/>
            </a:ln>
            <a:effectLst/>
          </p:spPr>
        </p:cxnSp>
        <p:cxnSp>
          <p:nvCxnSpPr>
            <p:cNvPr id="297" name="Straight Connector 296"/>
            <p:cNvCxnSpPr/>
            <p:nvPr userDrawn="1"/>
          </p:nvCxnSpPr>
          <p:spPr>
            <a:xfrm>
              <a:off x="8035924" y="5658394"/>
              <a:ext cx="1108075" cy="0"/>
            </a:xfrm>
            <a:prstGeom prst="line">
              <a:avLst/>
            </a:prstGeom>
            <a:noFill/>
            <a:ln w="6350" cap="flat" cmpd="sng" algn="ctr">
              <a:solidFill>
                <a:schemeClr val="accent3"/>
              </a:solidFill>
              <a:prstDash val="solid"/>
            </a:ln>
            <a:effectLst/>
          </p:spPr>
        </p:cxnSp>
        <p:cxnSp>
          <p:nvCxnSpPr>
            <p:cNvPr id="298" name="Straight Connector 297"/>
            <p:cNvCxnSpPr/>
            <p:nvPr userDrawn="1"/>
          </p:nvCxnSpPr>
          <p:spPr>
            <a:xfrm>
              <a:off x="8035924" y="5719800"/>
              <a:ext cx="1108075" cy="0"/>
            </a:xfrm>
            <a:prstGeom prst="line">
              <a:avLst/>
            </a:prstGeom>
            <a:noFill/>
            <a:ln w="6350" cap="flat" cmpd="sng" algn="ctr">
              <a:solidFill>
                <a:schemeClr val="accent3"/>
              </a:solidFill>
              <a:prstDash val="solid"/>
            </a:ln>
            <a:effectLst/>
          </p:spPr>
        </p:cxnSp>
        <p:cxnSp>
          <p:nvCxnSpPr>
            <p:cNvPr id="299" name="Straight Connector 298"/>
            <p:cNvCxnSpPr/>
            <p:nvPr userDrawn="1"/>
          </p:nvCxnSpPr>
          <p:spPr>
            <a:xfrm>
              <a:off x="8035924" y="5781206"/>
              <a:ext cx="1108075" cy="0"/>
            </a:xfrm>
            <a:prstGeom prst="line">
              <a:avLst/>
            </a:prstGeom>
            <a:noFill/>
            <a:ln w="6350" cap="flat" cmpd="sng" algn="ctr">
              <a:solidFill>
                <a:schemeClr val="accent3"/>
              </a:solidFill>
              <a:prstDash val="solid"/>
            </a:ln>
            <a:effectLst/>
          </p:spPr>
        </p:cxnSp>
        <p:cxnSp>
          <p:nvCxnSpPr>
            <p:cNvPr id="300" name="Straight Connector 299"/>
            <p:cNvCxnSpPr/>
            <p:nvPr userDrawn="1"/>
          </p:nvCxnSpPr>
          <p:spPr>
            <a:xfrm>
              <a:off x="8035924" y="5842612"/>
              <a:ext cx="1108075" cy="0"/>
            </a:xfrm>
            <a:prstGeom prst="line">
              <a:avLst/>
            </a:prstGeom>
            <a:noFill/>
            <a:ln w="6350" cap="flat" cmpd="sng" algn="ctr">
              <a:solidFill>
                <a:schemeClr val="accent3"/>
              </a:solidFill>
              <a:prstDash val="solid"/>
            </a:ln>
            <a:effectLst/>
          </p:spPr>
        </p:cxnSp>
        <p:cxnSp>
          <p:nvCxnSpPr>
            <p:cNvPr id="301" name="Straight Connector 300"/>
            <p:cNvCxnSpPr/>
            <p:nvPr userDrawn="1"/>
          </p:nvCxnSpPr>
          <p:spPr>
            <a:xfrm>
              <a:off x="8035924" y="5904018"/>
              <a:ext cx="1108075" cy="0"/>
            </a:xfrm>
            <a:prstGeom prst="line">
              <a:avLst/>
            </a:prstGeom>
            <a:noFill/>
            <a:ln w="6350" cap="flat" cmpd="sng" algn="ctr">
              <a:solidFill>
                <a:schemeClr val="accent3"/>
              </a:solidFill>
              <a:prstDash val="solid"/>
            </a:ln>
            <a:effectLst/>
          </p:spPr>
        </p:cxnSp>
        <p:cxnSp>
          <p:nvCxnSpPr>
            <p:cNvPr id="302" name="Straight Connector 301"/>
            <p:cNvCxnSpPr/>
            <p:nvPr userDrawn="1"/>
          </p:nvCxnSpPr>
          <p:spPr>
            <a:xfrm>
              <a:off x="8035924" y="5965424"/>
              <a:ext cx="1108075" cy="0"/>
            </a:xfrm>
            <a:prstGeom prst="line">
              <a:avLst/>
            </a:prstGeom>
            <a:noFill/>
            <a:ln w="6350" cap="flat" cmpd="sng" algn="ctr">
              <a:solidFill>
                <a:schemeClr val="accent3"/>
              </a:solidFill>
              <a:prstDash val="solid"/>
            </a:ln>
            <a:effectLst/>
          </p:spPr>
        </p:cxnSp>
        <p:cxnSp>
          <p:nvCxnSpPr>
            <p:cNvPr id="303" name="Straight Connector 302"/>
            <p:cNvCxnSpPr/>
            <p:nvPr userDrawn="1"/>
          </p:nvCxnSpPr>
          <p:spPr>
            <a:xfrm>
              <a:off x="8035924" y="6026830"/>
              <a:ext cx="1108075" cy="0"/>
            </a:xfrm>
            <a:prstGeom prst="line">
              <a:avLst/>
            </a:prstGeom>
            <a:noFill/>
            <a:ln w="6350" cap="flat" cmpd="sng" algn="ctr">
              <a:solidFill>
                <a:schemeClr val="accent3"/>
              </a:solidFill>
              <a:prstDash val="solid"/>
            </a:ln>
            <a:effectLst/>
          </p:spPr>
        </p:cxnSp>
        <p:cxnSp>
          <p:nvCxnSpPr>
            <p:cNvPr id="304" name="Straight Connector 303"/>
            <p:cNvCxnSpPr/>
            <p:nvPr userDrawn="1"/>
          </p:nvCxnSpPr>
          <p:spPr>
            <a:xfrm>
              <a:off x="8035924" y="6088236"/>
              <a:ext cx="1108075" cy="0"/>
            </a:xfrm>
            <a:prstGeom prst="line">
              <a:avLst/>
            </a:prstGeom>
            <a:noFill/>
            <a:ln w="6350" cap="flat" cmpd="sng" algn="ctr">
              <a:solidFill>
                <a:schemeClr val="accent3"/>
              </a:solidFill>
              <a:prstDash val="solid"/>
            </a:ln>
            <a:effectLst/>
          </p:spPr>
        </p:cxnSp>
        <p:cxnSp>
          <p:nvCxnSpPr>
            <p:cNvPr id="305" name="Straight Connector 304"/>
            <p:cNvCxnSpPr/>
            <p:nvPr userDrawn="1"/>
          </p:nvCxnSpPr>
          <p:spPr>
            <a:xfrm>
              <a:off x="8035924" y="6149642"/>
              <a:ext cx="1108075" cy="0"/>
            </a:xfrm>
            <a:prstGeom prst="line">
              <a:avLst/>
            </a:prstGeom>
            <a:noFill/>
            <a:ln w="6350" cap="flat" cmpd="sng" algn="ctr">
              <a:solidFill>
                <a:schemeClr val="accent3"/>
              </a:solidFill>
              <a:prstDash val="solid"/>
            </a:ln>
            <a:effectLst/>
          </p:spPr>
        </p:cxnSp>
        <p:cxnSp>
          <p:nvCxnSpPr>
            <p:cNvPr id="306" name="Straight Connector 305"/>
            <p:cNvCxnSpPr/>
            <p:nvPr userDrawn="1"/>
          </p:nvCxnSpPr>
          <p:spPr>
            <a:xfrm>
              <a:off x="8035924" y="6211048"/>
              <a:ext cx="1108075" cy="0"/>
            </a:xfrm>
            <a:prstGeom prst="line">
              <a:avLst/>
            </a:prstGeom>
            <a:noFill/>
            <a:ln w="6350" cap="flat" cmpd="sng" algn="ctr">
              <a:solidFill>
                <a:schemeClr val="accent3"/>
              </a:solidFill>
              <a:prstDash val="solid"/>
            </a:ln>
            <a:effectLst/>
          </p:spPr>
        </p:cxnSp>
        <p:cxnSp>
          <p:nvCxnSpPr>
            <p:cNvPr id="307" name="Straight Connector 306"/>
            <p:cNvCxnSpPr/>
            <p:nvPr userDrawn="1"/>
          </p:nvCxnSpPr>
          <p:spPr>
            <a:xfrm>
              <a:off x="8035924" y="6272454"/>
              <a:ext cx="1108075" cy="0"/>
            </a:xfrm>
            <a:prstGeom prst="line">
              <a:avLst/>
            </a:prstGeom>
            <a:noFill/>
            <a:ln w="6350" cap="flat" cmpd="sng" algn="ctr">
              <a:solidFill>
                <a:schemeClr val="accent3"/>
              </a:solidFill>
              <a:prstDash val="solid"/>
            </a:ln>
            <a:effectLst/>
          </p:spPr>
        </p:cxnSp>
        <p:cxnSp>
          <p:nvCxnSpPr>
            <p:cNvPr id="308" name="Straight Connector 307"/>
            <p:cNvCxnSpPr/>
            <p:nvPr userDrawn="1"/>
          </p:nvCxnSpPr>
          <p:spPr>
            <a:xfrm>
              <a:off x="8035924" y="6333860"/>
              <a:ext cx="1108075" cy="0"/>
            </a:xfrm>
            <a:prstGeom prst="line">
              <a:avLst/>
            </a:prstGeom>
            <a:noFill/>
            <a:ln w="6350" cap="flat" cmpd="sng" algn="ctr">
              <a:solidFill>
                <a:schemeClr val="accent3"/>
              </a:solidFill>
              <a:prstDash val="solid"/>
            </a:ln>
            <a:effectLst/>
          </p:spPr>
        </p:cxnSp>
        <p:cxnSp>
          <p:nvCxnSpPr>
            <p:cNvPr id="309" name="Straight Connector 308"/>
            <p:cNvCxnSpPr/>
            <p:nvPr userDrawn="1"/>
          </p:nvCxnSpPr>
          <p:spPr>
            <a:xfrm>
              <a:off x="8035924" y="6395266"/>
              <a:ext cx="1108075" cy="0"/>
            </a:xfrm>
            <a:prstGeom prst="line">
              <a:avLst/>
            </a:prstGeom>
            <a:noFill/>
            <a:ln w="6350" cap="flat" cmpd="sng" algn="ctr">
              <a:solidFill>
                <a:schemeClr val="accent3"/>
              </a:solidFill>
              <a:prstDash val="solid"/>
            </a:ln>
            <a:effectLst/>
          </p:spPr>
        </p:cxnSp>
        <p:cxnSp>
          <p:nvCxnSpPr>
            <p:cNvPr id="310" name="Straight Connector 309"/>
            <p:cNvCxnSpPr/>
            <p:nvPr userDrawn="1"/>
          </p:nvCxnSpPr>
          <p:spPr>
            <a:xfrm>
              <a:off x="8035924" y="6456672"/>
              <a:ext cx="1108075" cy="0"/>
            </a:xfrm>
            <a:prstGeom prst="line">
              <a:avLst/>
            </a:prstGeom>
            <a:noFill/>
            <a:ln w="6350" cap="flat" cmpd="sng" algn="ctr">
              <a:solidFill>
                <a:schemeClr val="accent3"/>
              </a:solidFill>
              <a:prstDash val="solid"/>
            </a:ln>
            <a:effectLst/>
          </p:spPr>
        </p:cxnSp>
        <p:cxnSp>
          <p:nvCxnSpPr>
            <p:cNvPr id="311" name="Straight Connector 310"/>
            <p:cNvCxnSpPr/>
            <p:nvPr userDrawn="1"/>
          </p:nvCxnSpPr>
          <p:spPr>
            <a:xfrm>
              <a:off x="8035924" y="6518078"/>
              <a:ext cx="1108075" cy="0"/>
            </a:xfrm>
            <a:prstGeom prst="line">
              <a:avLst/>
            </a:prstGeom>
            <a:noFill/>
            <a:ln w="6350" cap="flat" cmpd="sng" algn="ctr">
              <a:solidFill>
                <a:schemeClr val="accent3"/>
              </a:solidFill>
              <a:prstDash val="solid"/>
            </a:ln>
            <a:effectLst/>
          </p:spPr>
        </p:cxnSp>
        <p:cxnSp>
          <p:nvCxnSpPr>
            <p:cNvPr id="312" name="Straight Connector 311"/>
            <p:cNvCxnSpPr/>
            <p:nvPr userDrawn="1"/>
          </p:nvCxnSpPr>
          <p:spPr>
            <a:xfrm>
              <a:off x="8035924" y="6579484"/>
              <a:ext cx="1108075" cy="0"/>
            </a:xfrm>
            <a:prstGeom prst="line">
              <a:avLst/>
            </a:prstGeom>
            <a:noFill/>
            <a:ln w="6350" cap="flat" cmpd="sng" algn="ctr">
              <a:solidFill>
                <a:schemeClr val="accent3"/>
              </a:solidFill>
              <a:prstDash val="solid"/>
            </a:ln>
            <a:effectLst/>
          </p:spPr>
        </p:cxnSp>
        <p:cxnSp>
          <p:nvCxnSpPr>
            <p:cNvPr id="313" name="Straight Connector 312"/>
            <p:cNvCxnSpPr/>
            <p:nvPr userDrawn="1"/>
          </p:nvCxnSpPr>
          <p:spPr>
            <a:xfrm>
              <a:off x="8035924" y="6640890"/>
              <a:ext cx="1108075" cy="0"/>
            </a:xfrm>
            <a:prstGeom prst="line">
              <a:avLst/>
            </a:prstGeom>
            <a:noFill/>
            <a:ln w="6350" cap="flat" cmpd="sng" algn="ctr">
              <a:solidFill>
                <a:schemeClr val="accent3"/>
              </a:solidFill>
              <a:prstDash val="solid"/>
            </a:ln>
            <a:effectLst/>
          </p:spPr>
        </p:cxnSp>
        <p:cxnSp>
          <p:nvCxnSpPr>
            <p:cNvPr id="314" name="Straight Connector 313"/>
            <p:cNvCxnSpPr/>
            <p:nvPr userDrawn="1"/>
          </p:nvCxnSpPr>
          <p:spPr>
            <a:xfrm>
              <a:off x="8035924" y="6702296"/>
              <a:ext cx="1108075" cy="0"/>
            </a:xfrm>
            <a:prstGeom prst="line">
              <a:avLst/>
            </a:prstGeom>
            <a:noFill/>
            <a:ln w="6350" cap="flat" cmpd="sng" algn="ctr">
              <a:solidFill>
                <a:schemeClr val="accent3"/>
              </a:solidFill>
              <a:prstDash val="solid"/>
            </a:ln>
            <a:effectLst/>
          </p:spPr>
        </p:cxnSp>
        <p:cxnSp>
          <p:nvCxnSpPr>
            <p:cNvPr id="315" name="Straight Connector 314"/>
            <p:cNvCxnSpPr/>
            <p:nvPr userDrawn="1"/>
          </p:nvCxnSpPr>
          <p:spPr>
            <a:xfrm>
              <a:off x="8035924" y="6763702"/>
              <a:ext cx="1108075" cy="0"/>
            </a:xfrm>
            <a:prstGeom prst="line">
              <a:avLst/>
            </a:prstGeom>
            <a:noFill/>
            <a:ln w="6350" cap="flat" cmpd="sng" algn="ctr">
              <a:solidFill>
                <a:schemeClr val="accent3"/>
              </a:solidFill>
              <a:prstDash val="solid"/>
            </a:ln>
            <a:effectLst/>
          </p:spPr>
        </p:cxnSp>
        <p:cxnSp>
          <p:nvCxnSpPr>
            <p:cNvPr id="316" name="Straight Connector 315"/>
            <p:cNvCxnSpPr/>
            <p:nvPr userDrawn="1"/>
          </p:nvCxnSpPr>
          <p:spPr>
            <a:xfrm>
              <a:off x="8035924" y="6825116"/>
              <a:ext cx="1108075" cy="0"/>
            </a:xfrm>
            <a:prstGeom prst="line">
              <a:avLst/>
            </a:prstGeom>
            <a:noFill/>
            <a:ln w="6350" cap="flat" cmpd="sng" algn="ctr">
              <a:solidFill>
                <a:schemeClr val="accent3"/>
              </a:solidFill>
              <a:prstDash val="solid"/>
            </a:ln>
            <a:effectLst/>
          </p:spPr>
        </p:cxnSp>
        <p:cxnSp>
          <p:nvCxnSpPr>
            <p:cNvPr id="317" name="Straight Connector 316"/>
            <p:cNvCxnSpPr/>
            <p:nvPr userDrawn="1"/>
          </p:nvCxnSpPr>
          <p:spPr>
            <a:xfrm>
              <a:off x="8035924" y="4184650"/>
              <a:ext cx="1108075" cy="0"/>
            </a:xfrm>
            <a:prstGeom prst="line">
              <a:avLst/>
            </a:prstGeom>
            <a:noFill/>
            <a:ln w="6350" cap="flat" cmpd="sng" algn="ctr">
              <a:solidFill>
                <a:schemeClr val="accent3"/>
              </a:solidFill>
              <a:prstDash val="solid"/>
            </a:ln>
            <a:effectLst/>
          </p:spPr>
        </p:cxnSp>
        <p:cxnSp>
          <p:nvCxnSpPr>
            <p:cNvPr id="318" name="Straight Connector 317"/>
            <p:cNvCxnSpPr/>
            <p:nvPr userDrawn="1"/>
          </p:nvCxnSpPr>
          <p:spPr>
            <a:xfrm>
              <a:off x="8035924" y="4246056"/>
              <a:ext cx="1108075" cy="0"/>
            </a:xfrm>
            <a:prstGeom prst="line">
              <a:avLst/>
            </a:prstGeom>
            <a:noFill/>
            <a:ln w="6350" cap="flat" cmpd="sng" algn="ctr">
              <a:solidFill>
                <a:schemeClr val="accent3"/>
              </a:solidFill>
              <a:prstDash val="solid"/>
            </a:ln>
            <a:effectLst/>
          </p:spPr>
        </p:cxnSp>
        <p:cxnSp>
          <p:nvCxnSpPr>
            <p:cNvPr id="319" name="Straight Connector 318"/>
            <p:cNvCxnSpPr/>
            <p:nvPr userDrawn="1"/>
          </p:nvCxnSpPr>
          <p:spPr>
            <a:xfrm>
              <a:off x="8035924" y="4307462"/>
              <a:ext cx="1108075" cy="0"/>
            </a:xfrm>
            <a:prstGeom prst="line">
              <a:avLst/>
            </a:prstGeom>
            <a:noFill/>
            <a:ln w="6350" cap="flat" cmpd="sng" algn="ctr">
              <a:solidFill>
                <a:schemeClr val="accent3"/>
              </a:solidFill>
              <a:prstDash val="solid"/>
            </a:ln>
            <a:effectLst/>
          </p:spPr>
        </p:cxnSp>
        <p:cxnSp>
          <p:nvCxnSpPr>
            <p:cNvPr id="320" name="Straight Connector 319"/>
            <p:cNvCxnSpPr/>
            <p:nvPr userDrawn="1"/>
          </p:nvCxnSpPr>
          <p:spPr>
            <a:xfrm>
              <a:off x="8035924" y="4368868"/>
              <a:ext cx="1108075" cy="0"/>
            </a:xfrm>
            <a:prstGeom prst="line">
              <a:avLst/>
            </a:prstGeom>
            <a:noFill/>
            <a:ln w="6350" cap="flat" cmpd="sng" algn="ctr">
              <a:solidFill>
                <a:schemeClr val="accent3"/>
              </a:solidFill>
              <a:prstDash val="solid"/>
            </a:ln>
            <a:effectLst/>
          </p:spPr>
        </p:cxnSp>
        <p:cxnSp>
          <p:nvCxnSpPr>
            <p:cNvPr id="321" name="Straight Connector 320"/>
            <p:cNvCxnSpPr/>
            <p:nvPr userDrawn="1"/>
          </p:nvCxnSpPr>
          <p:spPr>
            <a:xfrm>
              <a:off x="8035924" y="4430274"/>
              <a:ext cx="1108075" cy="0"/>
            </a:xfrm>
            <a:prstGeom prst="line">
              <a:avLst/>
            </a:prstGeom>
            <a:noFill/>
            <a:ln w="6350" cap="flat" cmpd="sng" algn="ctr">
              <a:solidFill>
                <a:schemeClr val="accent3"/>
              </a:solidFill>
              <a:prstDash val="solid"/>
            </a:ln>
            <a:effectLst/>
          </p:spPr>
        </p:cxnSp>
        <p:cxnSp>
          <p:nvCxnSpPr>
            <p:cNvPr id="322" name="Straight Connector 321"/>
            <p:cNvCxnSpPr/>
            <p:nvPr userDrawn="1"/>
          </p:nvCxnSpPr>
          <p:spPr>
            <a:xfrm>
              <a:off x="8035924" y="4491680"/>
              <a:ext cx="1108075" cy="0"/>
            </a:xfrm>
            <a:prstGeom prst="line">
              <a:avLst/>
            </a:prstGeom>
            <a:noFill/>
            <a:ln w="6350" cap="flat" cmpd="sng" algn="ctr">
              <a:solidFill>
                <a:schemeClr val="accent3"/>
              </a:solidFill>
              <a:prstDash val="solid"/>
            </a:ln>
            <a:effectLst/>
          </p:spPr>
        </p:cxnSp>
        <p:cxnSp>
          <p:nvCxnSpPr>
            <p:cNvPr id="323" name="Straight Connector 322"/>
            <p:cNvCxnSpPr/>
            <p:nvPr userDrawn="1"/>
          </p:nvCxnSpPr>
          <p:spPr>
            <a:xfrm>
              <a:off x="8035924" y="4553086"/>
              <a:ext cx="1108075" cy="0"/>
            </a:xfrm>
            <a:prstGeom prst="line">
              <a:avLst/>
            </a:prstGeom>
            <a:noFill/>
            <a:ln w="6350" cap="flat" cmpd="sng" algn="ctr">
              <a:solidFill>
                <a:schemeClr val="accent3"/>
              </a:solidFill>
              <a:prstDash val="solid"/>
            </a:ln>
            <a:effectLst/>
          </p:spPr>
        </p:cxnSp>
        <p:cxnSp>
          <p:nvCxnSpPr>
            <p:cNvPr id="324" name="Straight Connector 323"/>
            <p:cNvCxnSpPr/>
            <p:nvPr userDrawn="1"/>
          </p:nvCxnSpPr>
          <p:spPr>
            <a:xfrm>
              <a:off x="8035924" y="4614492"/>
              <a:ext cx="1108075" cy="0"/>
            </a:xfrm>
            <a:prstGeom prst="line">
              <a:avLst/>
            </a:prstGeom>
            <a:noFill/>
            <a:ln w="6350" cap="flat" cmpd="sng" algn="ctr">
              <a:solidFill>
                <a:schemeClr val="accent3"/>
              </a:solidFill>
              <a:prstDash val="solid"/>
            </a:ln>
            <a:effectLst/>
          </p:spPr>
        </p:cxnSp>
        <p:cxnSp>
          <p:nvCxnSpPr>
            <p:cNvPr id="325" name="Straight Connector 324"/>
            <p:cNvCxnSpPr/>
            <p:nvPr userDrawn="1"/>
          </p:nvCxnSpPr>
          <p:spPr>
            <a:xfrm>
              <a:off x="8035924" y="4675898"/>
              <a:ext cx="1108075" cy="0"/>
            </a:xfrm>
            <a:prstGeom prst="line">
              <a:avLst/>
            </a:prstGeom>
            <a:noFill/>
            <a:ln w="6350" cap="flat" cmpd="sng" algn="ctr">
              <a:solidFill>
                <a:schemeClr val="accent3"/>
              </a:solidFill>
              <a:prstDash val="solid"/>
            </a:ln>
            <a:effectLst/>
          </p:spPr>
        </p:cxnSp>
        <p:cxnSp>
          <p:nvCxnSpPr>
            <p:cNvPr id="326" name="Straight Connector 325"/>
            <p:cNvCxnSpPr/>
            <p:nvPr userDrawn="1"/>
          </p:nvCxnSpPr>
          <p:spPr>
            <a:xfrm>
              <a:off x="8035924" y="4737304"/>
              <a:ext cx="1108075" cy="0"/>
            </a:xfrm>
            <a:prstGeom prst="line">
              <a:avLst/>
            </a:prstGeom>
            <a:noFill/>
            <a:ln w="6350" cap="flat" cmpd="sng" algn="ctr">
              <a:solidFill>
                <a:schemeClr val="accent3"/>
              </a:solidFill>
              <a:prstDash val="solid"/>
            </a:ln>
            <a:effectLst/>
          </p:spPr>
        </p:cxnSp>
        <p:cxnSp>
          <p:nvCxnSpPr>
            <p:cNvPr id="328" name="Straight Connector 327"/>
            <p:cNvCxnSpPr/>
            <p:nvPr userDrawn="1"/>
          </p:nvCxnSpPr>
          <p:spPr>
            <a:xfrm>
              <a:off x="8035924" y="4798710"/>
              <a:ext cx="1108075" cy="0"/>
            </a:xfrm>
            <a:prstGeom prst="line">
              <a:avLst/>
            </a:prstGeom>
            <a:noFill/>
            <a:ln w="6350" cap="flat" cmpd="sng" algn="ctr">
              <a:solidFill>
                <a:schemeClr val="accent3"/>
              </a:solidFill>
              <a:prstDash val="solid"/>
            </a:ln>
            <a:effectLst/>
          </p:spPr>
        </p:cxnSp>
      </p:grpSp>
      <p:grpSp>
        <p:nvGrpSpPr>
          <p:cNvPr id="10259" name="Group 10258"/>
          <p:cNvGrpSpPr/>
          <p:nvPr userDrawn="1"/>
        </p:nvGrpSpPr>
        <p:grpSpPr>
          <a:xfrm>
            <a:off x="6799961" y="4860116"/>
            <a:ext cx="1108075" cy="1965000"/>
            <a:chOff x="6796572" y="4860116"/>
            <a:chExt cx="1108075" cy="1965000"/>
          </a:xfrm>
        </p:grpSpPr>
        <p:cxnSp>
          <p:nvCxnSpPr>
            <p:cNvPr id="375" name="Straight Connector 374"/>
            <p:cNvCxnSpPr/>
            <p:nvPr userDrawn="1"/>
          </p:nvCxnSpPr>
          <p:spPr>
            <a:xfrm>
              <a:off x="6796572" y="4860116"/>
              <a:ext cx="1108075" cy="0"/>
            </a:xfrm>
            <a:prstGeom prst="line">
              <a:avLst/>
            </a:prstGeom>
            <a:noFill/>
            <a:ln w="6350" cap="flat" cmpd="sng" algn="ctr">
              <a:solidFill>
                <a:schemeClr val="accent3"/>
              </a:solidFill>
              <a:prstDash val="solid"/>
            </a:ln>
            <a:effectLst/>
          </p:spPr>
        </p:cxnSp>
        <p:cxnSp>
          <p:nvCxnSpPr>
            <p:cNvPr id="376" name="Straight Connector 375"/>
            <p:cNvCxnSpPr/>
            <p:nvPr userDrawn="1"/>
          </p:nvCxnSpPr>
          <p:spPr>
            <a:xfrm>
              <a:off x="6796572" y="4921522"/>
              <a:ext cx="1108075" cy="0"/>
            </a:xfrm>
            <a:prstGeom prst="line">
              <a:avLst/>
            </a:prstGeom>
            <a:noFill/>
            <a:ln w="6350" cap="flat" cmpd="sng" algn="ctr">
              <a:solidFill>
                <a:schemeClr val="accent3"/>
              </a:solidFill>
              <a:prstDash val="solid"/>
            </a:ln>
            <a:effectLst/>
          </p:spPr>
        </p:cxnSp>
        <p:cxnSp>
          <p:nvCxnSpPr>
            <p:cNvPr id="377" name="Straight Connector 376"/>
            <p:cNvCxnSpPr/>
            <p:nvPr userDrawn="1"/>
          </p:nvCxnSpPr>
          <p:spPr>
            <a:xfrm>
              <a:off x="6796572" y="4982928"/>
              <a:ext cx="1108075" cy="0"/>
            </a:xfrm>
            <a:prstGeom prst="line">
              <a:avLst/>
            </a:prstGeom>
            <a:noFill/>
            <a:ln w="6350" cap="flat" cmpd="sng" algn="ctr">
              <a:solidFill>
                <a:schemeClr val="accent3"/>
              </a:solidFill>
              <a:prstDash val="solid"/>
            </a:ln>
            <a:effectLst/>
          </p:spPr>
        </p:cxnSp>
        <p:cxnSp>
          <p:nvCxnSpPr>
            <p:cNvPr id="378" name="Straight Connector 377"/>
            <p:cNvCxnSpPr/>
            <p:nvPr userDrawn="1"/>
          </p:nvCxnSpPr>
          <p:spPr>
            <a:xfrm>
              <a:off x="6796572" y="5044334"/>
              <a:ext cx="1108075" cy="0"/>
            </a:xfrm>
            <a:prstGeom prst="line">
              <a:avLst/>
            </a:prstGeom>
            <a:noFill/>
            <a:ln w="6350" cap="flat" cmpd="sng" algn="ctr">
              <a:solidFill>
                <a:schemeClr val="accent3"/>
              </a:solidFill>
              <a:prstDash val="solid"/>
            </a:ln>
            <a:effectLst/>
          </p:spPr>
        </p:cxnSp>
        <p:cxnSp>
          <p:nvCxnSpPr>
            <p:cNvPr id="379" name="Straight Connector 378"/>
            <p:cNvCxnSpPr/>
            <p:nvPr userDrawn="1"/>
          </p:nvCxnSpPr>
          <p:spPr>
            <a:xfrm>
              <a:off x="6796572" y="5105740"/>
              <a:ext cx="1108075" cy="0"/>
            </a:xfrm>
            <a:prstGeom prst="line">
              <a:avLst/>
            </a:prstGeom>
            <a:noFill/>
            <a:ln w="6350" cap="flat" cmpd="sng" algn="ctr">
              <a:solidFill>
                <a:schemeClr val="accent3"/>
              </a:solidFill>
              <a:prstDash val="solid"/>
            </a:ln>
            <a:effectLst/>
          </p:spPr>
        </p:cxnSp>
        <p:cxnSp>
          <p:nvCxnSpPr>
            <p:cNvPr id="380" name="Straight Connector 379"/>
            <p:cNvCxnSpPr/>
            <p:nvPr userDrawn="1"/>
          </p:nvCxnSpPr>
          <p:spPr>
            <a:xfrm>
              <a:off x="6796572" y="5167146"/>
              <a:ext cx="1108075" cy="0"/>
            </a:xfrm>
            <a:prstGeom prst="line">
              <a:avLst/>
            </a:prstGeom>
            <a:noFill/>
            <a:ln w="6350" cap="flat" cmpd="sng" algn="ctr">
              <a:solidFill>
                <a:schemeClr val="accent3"/>
              </a:solidFill>
              <a:prstDash val="solid"/>
            </a:ln>
            <a:effectLst/>
          </p:spPr>
        </p:cxnSp>
        <p:cxnSp>
          <p:nvCxnSpPr>
            <p:cNvPr id="381" name="Straight Connector 380"/>
            <p:cNvCxnSpPr/>
            <p:nvPr userDrawn="1"/>
          </p:nvCxnSpPr>
          <p:spPr>
            <a:xfrm>
              <a:off x="6796572" y="5228552"/>
              <a:ext cx="1108075" cy="0"/>
            </a:xfrm>
            <a:prstGeom prst="line">
              <a:avLst/>
            </a:prstGeom>
            <a:noFill/>
            <a:ln w="6350" cap="flat" cmpd="sng" algn="ctr">
              <a:solidFill>
                <a:schemeClr val="accent3"/>
              </a:solidFill>
              <a:prstDash val="solid"/>
            </a:ln>
            <a:effectLst/>
          </p:spPr>
        </p:cxnSp>
        <p:cxnSp>
          <p:nvCxnSpPr>
            <p:cNvPr id="382" name="Straight Connector 381"/>
            <p:cNvCxnSpPr/>
            <p:nvPr userDrawn="1"/>
          </p:nvCxnSpPr>
          <p:spPr>
            <a:xfrm>
              <a:off x="6796572" y="5289958"/>
              <a:ext cx="1108075" cy="0"/>
            </a:xfrm>
            <a:prstGeom prst="line">
              <a:avLst/>
            </a:prstGeom>
            <a:noFill/>
            <a:ln w="6350" cap="flat" cmpd="sng" algn="ctr">
              <a:solidFill>
                <a:schemeClr val="accent3"/>
              </a:solidFill>
              <a:prstDash val="solid"/>
            </a:ln>
            <a:effectLst/>
          </p:spPr>
        </p:cxnSp>
        <p:cxnSp>
          <p:nvCxnSpPr>
            <p:cNvPr id="383" name="Straight Connector 382"/>
            <p:cNvCxnSpPr/>
            <p:nvPr userDrawn="1"/>
          </p:nvCxnSpPr>
          <p:spPr>
            <a:xfrm>
              <a:off x="6796572" y="5351364"/>
              <a:ext cx="1108075" cy="0"/>
            </a:xfrm>
            <a:prstGeom prst="line">
              <a:avLst/>
            </a:prstGeom>
            <a:noFill/>
            <a:ln w="6350" cap="flat" cmpd="sng" algn="ctr">
              <a:solidFill>
                <a:schemeClr val="accent3"/>
              </a:solidFill>
              <a:prstDash val="solid"/>
            </a:ln>
            <a:effectLst/>
          </p:spPr>
        </p:cxnSp>
        <p:cxnSp>
          <p:nvCxnSpPr>
            <p:cNvPr id="384" name="Straight Connector 383"/>
            <p:cNvCxnSpPr/>
            <p:nvPr userDrawn="1"/>
          </p:nvCxnSpPr>
          <p:spPr>
            <a:xfrm>
              <a:off x="6796572" y="5412770"/>
              <a:ext cx="1108075" cy="0"/>
            </a:xfrm>
            <a:prstGeom prst="line">
              <a:avLst/>
            </a:prstGeom>
            <a:noFill/>
            <a:ln w="6350" cap="flat" cmpd="sng" algn="ctr">
              <a:solidFill>
                <a:schemeClr val="accent3"/>
              </a:solidFill>
              <a:prstDash val="solid"/>
            </a:ln>
            <a:effectLst/>
          </p:spPr>
        </p:cxnSp>
        <p:cxnSp>
          <p:nvCxnSpPr>
            <p:cNvPr id="385" name="Straight Connector 384"/>
            <p:cNvCxnSpPr/>
            <p:nvPr userDrawn="1"/>
          </p:nvCxnSpPr>
          <p:spPr>
            <a:xfrm>
              <a:off x="6796572" y="5474176"/>
              <a:ext cx="1108075" cy="0"/>
            </a:xfrm>
            <a:prstGeom prst="line">
              <a:avLst/>
            </a:prstGeom>
            <a:noFill/>
            <a:ln w="6350" cap="flat" cmpd="sng" algn="ctr">
              <a:solidFill>
                <a:schemeClr val="accent3"/>
              </a:solidFill>
              <a:prstDash val="solid"/>
            </a:ln>
            <a:effectLst/>
          </p:spPr>
        </p:cxnSp>
        <p:cxnSp>
          <p:nvCxnSpPr>
            <p:cNvPr id="386" name="Straight Connector 385"/>
            <p:cNvCxnSpPr/>
            <p:nvPr userDrawn="1"/>
          </p:nvCxnSpPr>
          <p:spPr>
            <a:xfrm>
              <a:off x="6796572" y="5535582"/>
              <a:ext cx="1108075" cy="0"/>
            </a:xfrm>
            <a:prstGeom prst="line">
              <a:avLst/>
            </a:prstGeom>
            <a:noFill/>
            <a:ln w="6350" cap="flat" cmpd="sng" algn="ctr">
              <a:solidFill>
                <a:schemeClr val="accent3"/>
              </a:solidFill>
              <a:prstDash val="solid"/>
            </a:ln>
            <a:effectLst/>
          </p:spPr>
        </p:cxnSp>
        <p:cxnSp>
          <p:nvCxnSpPr>
            <p:cNvPr id="387" name="Straight Connector 386"/>
            <p:cNvCxnSpPr/>
            <p:nvPr userDrawn="1"/>
          </p:nvCxnSpPr>
          <p:spPr>
            <a:xfrm>
              <a:off x="6796572" y="5596988"/>
              <a:ext cx="1108075" cy="0"/>
            </a:xfrm>
            <a:prstGeom prst="line">
              <a:avLst/>
            </a:prstGeom>
            <a:noFill/>
            <a:ln w="6350" cap="flat" cmpd="sng" algn="ctr">
              <a:solidFill>
                <a:schemeClr val="accent3"/>
              </a:solidFill>
              <a:prstDash val="solid"/>
            </a:ln>
            <a:effectLst/>
          </p:spPr>
        </p:cxnSp>
        <p:cxnSp>
          <p:nvCxnSpPr>
            <p:cNvPr id="388" name="Straight Connector 387"/>
            <p:cNvCxnSpPr/>
            <p:nvPr userDrawn="1"/>
          </p:nvCxnSpPr>
          <p:spPr>
            <a:xfrm>
              <a:off x="6796572" y="5658394"/>
              <a:ext cx="1108075" cy="0"/>
            </a:xfrm>
            <a:prstGeom prst="line">
              <a:avLst/>
            </a:prstGeom>
            <a:noFill/>
            <a:ln w="6350" cap="flat" cmpd="sng" algn="ctr">
              <a:solidFill>
                <a:schemeClr val="accent3"/>
              </a:solidFill>
              <a:prstDash val="solid"/>
            </a:ln>
            <a:effectLst/>
          </p:spPr>
        </p:cxnSp>
        <p:cxnSp>
          <p:nvCxnSpPr>
            <p:cNvPr id="389" name="Straight Connector 388"/>
            <p:cNvCxnSpPr/>
            <p:nvPr userDrawn="1"/>
          </p:nvCxnSpPr>
          <p:spPr>
            <a:xfrm>
              <a:off x="6796572" y="5719800"/>
              <a:ext cx="1108075" cy="0"/>
            </a:xfrm>
            <a:prstGeom prst="line">
              <a:avLst/>
            </a:prstGeom>
            <a:noFill/>
            <a:ln w="6350" cap="flat" cmpd="sng" algn="ctr">
              <a:solidFill>
                <a:schemeClr val="accent3"/>
              </a:solidFill>
              <a:prstDash val="solid"/>
            </a:ln>
            <a:effectLst/>
          </p:spPr>
        </p:cxnSp>
        <p:cxnSp>
          <p:nvCxnSpPr>
            <p:cNvPr id="390" name="Straight Connector 389"/>
            <p:cNvCxnSpPr/>
            <p:nvPr userDrawn="1"/>
          </p:nvCxnSpPr>
          <p:spPr>
            <a:xfrm>
              <a:off x="6796572" y="5781206"/>
              <a:ext cx="1108075" cy="0"/>
            </a:xfrm>
            <a:prstGeom prst="line">
              <a:avLst/>
            </a:prstGeom>
            <a:noFill/>
            <a:ln w="6350" cap="flat" cmpd="sng" algn="ctr">
              <a:solidFill>
                <a:schemeClr val="accent3"/>
              </a:solidFill>
              <a:prstDash val="solid"/>
            </a:ln>
            <a:effectLst/>
          </p:spPr>
        </p:cxnSp>
        <p:cxnSp>
          <p:nvCxnSpPr>
            <p:cNvPr id="391" name="Straight Connector 390"/>
            <p:cNvCxnSpPr/>
            <p:nvPr userDrawn="1"/>
          </p:nvCxnSpPr>
          <p:spPr>
            <a:xfrm>
              <a:off x="6796572" y="5842612"/>
              <a:ext cx="1108075" cy="0"/>
            </a:xfrm>
            <a:prstGeom prst="line">
              <a:avLst/>
            </a:prstGeom>
            <a:noFill/>
            <a:ln w="6350" cap="flat" cmpd="sng" algn="ctr">
              <a:solidFill>
                <a:schemeClr val="accent3"/>
              </a:solidFill>
              <a:prstDash val="solid"/>
            </a:ln>
            <a:effectLst/>
          </p:spPr>
        </p:cxnSp>
        <p:cxnSp>
          <p:nvCxnSpPr>
            <p:cNvPr id="392" name="Straight Connector 391"/>
            <p:cNvCxnSpPr/>
            <p:nvPr userDrawn="1"/>
          </p:nvCxnSpPr>
          <p:spPr>
            <a:xfrm>
              <a:off x="6796572" y="5904018"/>
              <a:ext cx="1108075" cy="0"/>
            </a:xfrm>
            <a:prstGeom prst="line">
              <a:avLst/>
            </a:prstGeom>
            <a:noFill/>
            <a:ln w="6350" cap="flat" cmpd="sng" algn="ctr">
              <a:solidFill>
                <a:schemeClr val="accent3"/>
              </a:solidFill>
              <a:prstDash val="solid"/>
            </a:ln>
            <a:effectLst/>
          </p:spPr>
        </p:cxnSp>
        <p:cxnSp>
          <p:nvCxnSpPr>
            <p:cNvPr id="393" name="Straight Connector 392"/>
            <p:cNvCxnSpPr/>
            <p:nvPr userDrawn="1"/>
          </p:nvCxnSpPr>
          <p:spPr>
            <a:xfrm>
              <a:off x="6796572" y="5965424"/>
              <a:ext cx="1108075" cy="0"/>
            </a:xfrm>
            <a:prstGeom prst="line">
              <a:avLst/>
            </a:prstGeom>
            <a:noFill/>
            <a:ln w="6350" cap="flat" cmpd="sng" algn="ctr">
              <a:solidFill>
                <a:schemeClr val="accent3"/>
              </a:solidFill>
              <a:prstDash val="solid"/>
            </a:ln>
            <a:effectLst/>
          </p:spPr>
        </p:cxnSp>
        <p:cxnSp>
          <p:nvCxnSpPr>
            <p:cNvPr id="394" name="Straight Connector 393"/>
            <p:cNvCxnSpPr/>
            <p:nvPr userDrawn="1"/>
          </p:nvCxnSpPr>
          <p:spPr>
            <a:xfrm>
              <a:off x="6796572" y="6026830"/>
              <a:ext cx="1108075" cy="0"/>
            </a:xfrm>
            <a:prstGeom prst="line">
              <a:avLst/>
            </a:prstGeom>
            <a:noFill/>
            <a:ln w="6350" cap="flat" cmpd="sng" algn="ctr">
              <a:solidFill>
                <a:schemeClr val="accent3"/>
              </a:solidFill>
              <a:prstDash val="solid"/>
            </a:ln>
            <a:effectLst/>
          </p:spPr>
        </p:cxnSp>
        <p:cxnSp>
          <p:nvCxnSpPr>
            <p:cNvPr id="395" name="Straight Connector 394"/>
            <p:cNvCxnSpPr/>
            <p:nvPr userDrawn="1"/>
          </p:nvCxnSpPr>
          <p:spPr>
            <a:xfrm>
              <a:off x="6796572" y="6088236"/>
              <a:ext cx="1108075" cy="0"/>
            </a:xfrm>
            <a:prstGeom prst="line">
              <a:avLst/>
            </a:prstGeom>
            <a:noFill/>
            <a:ln w="6350" cap="flat" cmpd="sng" algn="ctr">
              <a:solidFill>
                <a:schemeClr val="accent3"/>
              </a:solidFill>
              <a:prstDash val="solid"/>
            </a:ln>
            <a:effectLst/>
          </p:spPr>
        </p:cxnSp>
        <p:cxnSp>
          <p:nvCxnSpPr>
            <p:cNvPr id="396" name="Straight Connector 395"/>
            <p:cNvCxnSpPr/>
            <p:nvPr userDrawn="1"/>
          </p:nvCxnSpPr>
          <p:spPr>
            <a:xfrm>
              <a:off x="6796572" y="6149642"/>
              <a:ext cx="1108075" cy="0"/>
            </a:xfrm>
            <a:prstGeom prst="line">
              <a:avLst/>
            </a:prstGeom>
            <a:noFill/>
            <a:ln w="6350" cap="flat" cmpd="sng" algn="ctr">
              <a:solidFill>
                <a:schemeClr val="accent3"/>
              </a:solidFill>
              <a:prstDash val="solid"/>
            </a:ln>
            <a:effectLst/>
          </p:spPr>
        </p:cxnSp>
        <p:cxnSp>
          <p:nvCxnSpPr>
            <p:cNvPr id="397" name="Straight Connector 396"/>
            <p:cNvCxnSpPr/>
            <p:nvPr userDrawn="1"/>
          </p:nvCxnSpPr>
          <p:spPr>
            <a:xfrm>
              <a:off x="6796572" y="6211048"/>
              <a:ext cx="1108075" cy="0"/>
            </a:xfrm>
            <a:prstGeom prst="line">
              <a:avLst/>
            </a:prstGeom>
            <a:noFill/>
            <a:ln w="6350" cap="flat" cmpd="sng" algn="ctr">
              <a:solidFill>
                <a:schemeClr val="accent3"/>
              </a:solidFill>
              <a:prstDash val="solid"/>
            </a:ln>
            <a:effectLst/>
          </p:spPr>
        </p:cxnSp>
        <p:cxnSp>
          <p:nvCxnSpPr>
            <p:cNvPr id="398" name="Straight Connector 397"/>
            <p:cNvCxnSpPr/>
            <p:nvPr userDrawn="1"/>
          </p:nvCxnSpPr>
          <p:spPr>
            <a:xfrm>
              <a:off x="6796572" y="6272454"/>
              <a:ext cx="1108075" cy="0"/>
            </a:xfrm>
            <a:prstGeom prst="line">
              <a:avLst/>
            </a:prstGeom>
            <a:noFill/>
            <a:ln w="6350" cap="flat" cmpd="sng" algn="ctr">
              <a:solidFill>
                <a:schemeClr val="accent3"/>
              </a:solidFill>
              <a:prstDash val="solid"/>
            </a:ln>
            <a:effectLst/>
          </p:spPr>
        </p:cxnSp>
        <p:cxnSp>
          <p:nvCxnSpPr>
            <p:cNvPr id="399" name="Straight Connector 398"/>
            <p:cNvCxnSpPr/>
            <p:nvPr userDrawn="1"/>
          </p:nvCxnSpPr>
          <p:spPr>
            <a:xfrm>
              <a:off x="6796572" y="6333860"/>
              <a:ext cx="1108075" cy="0"/>
            </a:xfrm>
            <a:prstGeom prst="line">
              <a:avLst/>
            </a:prstGeom>
            <a:noFill/>
            <a:ln w="6350" cap="flat" cmpd="sng" algn="ctr">
              <a:solidFill>
                <a:schemeClr val="accent3"/>
              </a:solidFill>
              <a:prstDash val="solid"/>
            </a:ln>
            <a:effectLst/>
          </p:spPr>
        </p:cxnSp>
        <p:cxnSp>
          <p:nvCxnSpPr>
            <p:cNvPr id="400" name="Straight Connector 399"/>
            <p:cNvCxnSpPr/>
            <p:nvPr userDrawn="1"/>
          </p:nvCxnSpPr>
          <p:spPr>
            <a:xfrm>
              <a:off x="6796572" y="6395266"/>
              <a:ext cx="1108075" cy="0"/>
            </a:xfrm>
            <a:prstGeom prst="line">
              <a:avLst/>
            </a:prstGeom>
            <a:noFill/>
            <a:ln w="6350" cap="flat" cmpd="sng" algn="ctr">
              <a:solidFill>
                <a:schemeClr val="accent3"/>
              </a:solidFill>
              <a:prstDash val="solid"/>
            </a:ln>
            <a:effectLst/>
          </p:spPr>
        </p:cxnSp>
        <p:cxnSp>
          <p:nvCxnSpPr>
            <p:cNvPr id="401" name="Straight Connector 400"/>
            <p:cNvCxnSpPr/>
            <p:nvPr userDrawn="1"/>
          </p:nvCxnSpPr>
          <p:spPr>
            <a:xfrm>
              <a:off x="6796572" y="6456672"/>
              <a:ext cx="1108075" cy="0"/>
            </a:xfrm>
            <a:prstGeom prst="line">
              <a:avLst/>
            </a:prstGeom>
            <a:noFill/>
            <a:ln w="6350" cap="flat" cmpd="sng" algn="ctr">
              <a:solidFill>
                <a:schemeClr val="accent3"/>
              </a:solidFill>
              <a:prstDash val="solid"/>
            </a:ln>
            <a:effectLst/>
          </p:spPr>
        </p:cxnSp>
        <p:cxnSp>
          <p:nvCxnSpPr>
            <p:cNvPr id="402" name="Straight Connector 401"/>
            <p:cNvCxnSpPr/>
            <p:nvPr userDrawn="1"/>
          </p:nvCxnSpPr>
          <p:spPr>
            <a:xfrm>
              <a:off x="6796572" y="6518078"/>
              <a:ext cx="1108075" cy="0"/>
            </a:xfrm>
            <a:prstGeom prst="line">
              <a:avLst/>
            </a:prstGeom>
            <a:noFill/>
            <a:ln w="6350" cap="flat" cmpd="sng" algn="ctr">
              <a:solidFill>
                <a:schemeClr val="accent3"/>
              </a:solidFill>
              <a:prstDash val="solid"/>
            </a:ln>
            <a:effectLst/>
          </p:spPr>
        </p:cxnSp>
        <p:cxnSp>
          <p:nvCxnSpPr>
            <p:cNvPr id="403" name="Straight Connector 402"/>
            <p:cNvCxnSpPr/>
            <p:nvPr userDrawn="1"/>
          </p:nvCxnSpPr>
          <p:spPr>
            <a:xfrm>
              <a:off x="6796572" y="6579484"/>
              <a:ext cx="1108075" cy="0"/>
            </a:xfrm>
            <a:prstGeom prst="line">
              <a:avLst/>
            </a:prstGeom>
            <a:noFill/>
            <a:ln w="6350" cap="flat" cmpd="sng" algn="ctr">
              <a:solidFill>
                <a:schemeClr val="accent3"/>
              </a:solidFill>
              <a:prstDash val="solid"/>
            </a:ln>
            <a:effectLst/>
          </p:spPr>
        </p:cxnSp>
        <p:cxnSp>
          <p:nvCxnSpPr>
            <p:cNvPr id="404" name="Straight Connector 403"/>
            <p:cNvCxnSpPr/>
            <p:nvPr userDrawn="1"/>
          </p:nvCxnSpPr>
          <p:spPr>
            <a:xfrm>
              <a:off x="6796572" y="6640890"/>
              <a:ext cx="1108075" cy="0"/>
            </a:xfrm>
            <a:prstGeom prst="line">
              <a:avLst/>
            </a:prstGeom>
            <a:noFill/>
            <a:ln w="6350" cap="flat" cmpd="sng" algn="ctr">
              <a:solidFill>
                <a:schemeClr val="accent3"/>
              </a:solidFill>
              <a:prstDash val="solid"/>
            </a:ln>
            <a:effectLst/>
          </p:spPr>
        </p:cxnSp>
        <p:cxnSp>
          <p:nvCxnSpPr>
            <p:cNvPr id="405" name="Straight Connector 404"/>
            <p:cNvCxnSpPr/>
            <p:nvPr userDrawn="1"/>
          </p:nvCxnSpPr>
          <p:spPr>
            <a:xfrm>
              <a:off x="6796572" y="6702296"/>
              <a:ext cx="1108075" cy="0"/>
            </a:xfrm>
            <a:prstGeom prst="line">
              <a:avLst/>
            </a:prstGeom>
            <a:noFill/>
            <a:ln w="6350" cap="flat" cmpd="sng" algn="ctr">
              <a:solidFill>
                <a:schemeClr val="accent3"/>
              </a:solidFill>
              <a:prstDash val="solid"/>
            </a:ln>
            <a:effectLst/>
          </p:spPr>
        </p:cxnSp>
        <p:cxnSp>
          <p:nvCxnSpPr>
            <p:cNvPr id="406" name="Straight Connector 405"/>
            <p:cNvCxnSpPr/>
            <p:nvPr userDrawn="1"/>
          </p:nvCxnSpPr>
          <p:spPr>
            <a:xfrm>
              <a:off x="6796572" y="6763702"/>
              <a:ext cx="1108075" cy="0"/>
            </a:xfrm>
            <a:prstGeom prst="line">
              <a:avLst/>
            </a:prstGeom>
            <a:noFill/>
            <a:ln w="6350" cap="flat" cmpd="sng" algn="ctr">
              <a:solidFill>
                <a:schemeClr val="accent3"/>
              </a:solidFill>
              <a:prstDash val="solid"/>
            </a:ln>
            <a:effectLst/>
          </p:spPr>
        </p:cxnSp>
        <p:cxnSp>
          <p:nvCxnSpPr>
            <p:cNvPr id="407" name="Straight Connector 406"/>
            <p:cNvCxnSpPr/>
            <p:nvPr userDrawn="1"/>
          </p:nvCxnSpPr>
          <p:spPr>
            <a:xfrm>
              <a:off x="6796572" y="6825116"/>
              <a:ext cx="1108075" cy="0"/>
            </a:xfrm>
            <a:prstGeom prst="line">
              <a:avLst/>
            </a:prstGeom>
            <a:noFill/>
            <a:ln w="6350" cap="flat" cmpd="sng" algn="ctr">
              <a:solidFill>
                <a:schemeClr val="accent3"/>
              </a:solidFill>
              <a:prstDash val="solid"/>
            </a:ln>
            <a:effectLst/>
          </p:spPr>
        </p:cxnSp>
      </p:grpSp>
      <p:grpSp>
        <p:nvGrpSpPr>
          <p:cNvPr id="10260" name="Group 10259"/>
          <p:cNvGrpSpPr/>
          <p:nvPr userDrawn="1"/>
        </p:nvGrpSpPr>
        <p:grpSpPr>
          <a:xfrm>
            <a:off x="5563997" y="5842612"/>
            <a:ext cx="1108075" cy="982504"/>
            <a:chOff x="5563997" y="5842612"/>
            <a:chExt cx="1108075" cy="982504"/>
          </a:xfrm>
        </p:grpSpPr>
        <p:cxnSp>
          <p:nvCxnSpPr>
            <p:cNvPr id="426" name="Straight Connector 425"/>
            <p:cNvCxnSpPr/>
            <p:nvPr userDrawn="1"/>
          </p:nvCxnSpPr>
          <p:spPr>
            <a:xfrm>
              <a:off x="5563997" y="5842612"/>
              <a:ext cx="1108075" cy="0"/>
            </a:xfrm>
            <a:prstGeom prst="line">
              <a:avLst/>
            </a:prstGeom>
            <a:noFill/>
            <a:ln w="6350" cap="flat" cmpd="sng" algn="ctr">
              <a:solidFill>
                <a:schemeClr val="accent3"/>
              </a:solidFill>
              <a:prstDash val="solid"/>
            </a:ln>
            <a:effectLst/>
          </p:spPr>
        </p:cxnSp>
        <p:cxnSp>
          <p:nvCxnSpPr>
            <p:cNvPr id="427" name="Straight Connector 426"/>
            <p:cNvCxnSpPr/>
            <p:nvPr userDrawn="1"/>
          </p:nvCxnSpPr>
          <p:spPr>
            <a:xfrm>
              <a:off x="5563997" y="5904018"/>
              <a:ext cx="1108075" cy="0"/>
            </a:xfrm>
            <a:prstGeom prst="line">
              <a:avLst/>
            </a:prstGeom>
            <a:noFill/>
            <a:ln w="6350" cap="flat" cmpd="sng" algn="ctr">
              <a:solidFill>
                <a:schemeClr val="accent3"/>
              </a:solidFill>
              <a:prstDash val="solid"/>
            </a:ln>
            <a:effectLst/>
          </p:spPr>
        </p:cxnSp>
        <p:cxnSp>
          <p:nvCxnSpPr>
            <p:cNvPr id="428" name="Straight Connector 427"/>
            <p:cNvCxnSpPr/>
            <p:nvPr userDrawn="1"/>
          </p:nvCxnSpPr>
          <p:spPr>
            <a:xfrm>
              <a:off x="5563997" y="5965424"/>
              <a:ext cx="1108075" cy="0"/>
            </a:xfrm>
            <a:prstGeom prst="line">
              <a:avLst/>
            </a:prstGeom>
            <a:noFill/>
            <a:ln w="6350" cap="flat" cmpd="sng" algn="ctr">
              <a:solidFill>
                <a:schemeClr val="accent3"/>
              </a:solidFill>
              <a:prstDash val="solid"/>
            </a:ln>
            <a:effectLst/>
          </p:spPr>
        </p:cxnSp>
        <p:cxnSp>
          <p:nvCxnSpPr>
            <p:cNvPr id="429" name="Straight Connector 428"/>
            <p:cNvCxnSpPr/>
            <p:nvPr userDrawn="1"/>
          </p:nvCxnSpPr>
          <p:spPr>
            <a:xfrm>
              <a:off x="5563997" y="6026830"/>
              <a:ext cx="1108075" cy="0"/>
            </a:xfrm>
            <a:prstGeom prst="line">
              <a:avLst/>
            </a:prstGeom>
            <a:noFill/>
            <a:ln w="6350" cap="flat" cmpd="sng" algn="ctr">
              <a:solidFill>
                <a:schemeClr val="accent3"/>
              </a:solidFill>
              <a:prstDash val="solid"/>
            </a:ln>
            <a:effectLst/>
          </p:spPr>
        </p:cxnSp>
        <p:cxnSp>
          <p:nvCxnSpPr>
            <p:cNvPr id="430" name="Straight Connector 429"/>
            <p:cNvCxnSpPr/>
            <p:nvPr userDrawn="1"/>
          </p:nvCxnSpPr>
          <p:spPr>
            <a:xfrm>
              <a:off x="5563997" y="6088236"/>
              <a:ext cx="1108075" cy="0"/>
            </a:xfrm>
            <a:prstGeom prst="line">
              <a:avLst/>
            </a:prstGeom>
            <a:noFill/>
            <a:ln w="6350" cap="flat" cmpd="sng" algn="ctr">
              <a:solidFill>
                <a:schemeClr val="accent3"/>
              </a:solidFill>
              <a:prstDash val="solid"/>
            </a:ln>
            <a:effectLst/>
          </p:spPr>
        </p:cxnSp>
        <p:cxnSp>
          <p:nvCxnSpPr>
            <p:cNvPr id="431" name="Straight Connector 430"/>
            <p:cNvCxnSpPr/>
            <p:nvPr userDrawn="1"/>
          </p:nvCxnSpPr>
          <p:spPr>
            <a:xfrm>
              <a:off x="5563997" y="6149642"/>
              <a:ext cx="1108075" cy="0"/>
            </a:xfrm>
            <a:prstGeom prst="line">
              <a:avLst/>
            </a:prstGeom>
            <a:noFill/>
            <a:ln w="6350" cap="flat" cmpd="sng" algn="ctr">
              <a:solidFill>
                <a:schemeClr val="accent3"/>
              </a:solidFill>
              <a:prstDash val="solid"/>
            </a:ln>
            <a:effectLst/>
          </p:spPr>
        </p:cxnSp>
        <p:cxnSp>
          <p:nvCxnSpPr>
            <p:cNvPr id="432" name="Straight Connector 431"/>
            <p:cNvCxnSpPr/>
            <p:nvPr userDrawn="1"/>
          </p:nvCxnSpPr>
          <p:spPr>
            <a:xfrm>
              <a:off x="5563997" y="6211048"/>
              <a:ext cx="1108075" cy="0"/>
            </a:xfrm>
            <a:prstGeom prst="line">
              <a:avLst/>
            </a:prstGeom>
            <a:noFill/>
            <a:ln w="6350" cap="flat" cmpd="sng" algn="ctr">
              <a:solidFill>
                <a:schemeClr val="accent3"/>
              </a:solidFill>
              <a:prstDash val="solid"/>
            </a:ln>
            <a:effectLst/>
          </p:spPr>
        </p:cxnSp>
        <p:cxnSp>
          <p:nvCxnSpPr>
            <p:cNvPr id="433" name="Straight Connector 432"/>
            <p:cNvCxnSpPr/>
            <p:nvPr userDrawn="1"/>
          </p:nvCxnSpPr>
          <p:spPr>
            <a:xfrm>
              <a:off x="5563997" y="6272454"/>
              <a:ext cx="1108075" cy="0"/>
            </a:xfrm>
            <a:prstGeom prst="line">
              <a:avLst/>
            </a:prstGeom>
            <a:noFill/>
            <a:ln w="6350" cap="flat" cmpd="sng" algn="ctr">
              <a:solidFill>
                <a:schemeClr val="accent3"/>
              </a:solidFill>
              <a:prstDash val="solid"/>
            </a:ln>
            <a:effectLst/>
          </p:spPr>
        </p:cxnSp>
        <p:cxnSp>
          <p:nvCxnSpPr>
            <p:cNvPr id="434" name="Straight Connector 433"/>
            <p:cNvCxnSpPr/>
            <p:nvPr userDrawn="1"/>
          </p:nvCxnSpPr>
          <p:spPr>
            <a:xfrm>
              <a:off x="5563997" y="6333860"/>
              <a:ext cx="1108075" cy="0"/>
            </a:xfrm>
            <a:prstGeom prst="line">
              <a:avLst/>
            </a:prstGeom>
            <a:noFill/>
            <a:ln w="6350" cap="flat" cmpd="sng" algn="ctr">
              <a:solidFill>
                <a:schemeClr val="accent3"/>
              </a:solidFill>
              <a:prstDash val="solid"/>
            </a:ln>
            <a:effectLst/>
          </p:spPr>
        </p:cxnSp>
        <p:cxnSp>
          <p:nvCxnSpPr>
            <p:cNvPr id="435" name="Straight Connector 434"/>
            <p:cNvCxnSpPr/>
            <p:nvPr userDrawn="1"/>
          </p:nvCxnSpPr>
          <p:spPr>
            <a:xfrm>
              <a:off x="5563997" y="6395266"/>
              <a:ext cx="1108075" cy="0"/>
            </a:xfrm>
            <a:prstGeom prst="line">
              <a:avLst/>
            </a:prstGeom>
            <a:noFill/>
            <a:ln w="6350" cap="flat" cmpd="sng" algn="ctr">
              <a:solidFill>
                <a:schemeClr val="accent3"/>
              </a:solidFill>
              <a:prstDash val="solid"/>
            </a:ln>
            <a:effectLst/>
          </p:spPr>
        </p:cxnSp>
        <p:cxnSp>
          <p:nvCxnSpPr>
            <p:cNvPr id="436" name="Straight Connector 435"/>
            <p:cNvCxnSpPr/>
            <p:nvPr userDrawn="1"/>
          </p:nvCxnSpPr>
          <p:spPr>
            <a:xfrm>
              <a:off x="5563997" y="6456672"/>
              <a:ext cx="1108075" cy="0"/>
            </a:xfrm>
            <a:prstGeom prst="line">
              <a:avLst/>
            </a:prstGeom>
            <a:noFill/>
            <a:ln w="6350" cap="flat" cmpd="sng" algn="ctr">
              <a:solidFill>
                <a:schemeClr val="accent3"/>
              </a:solidFill>
              <a:prstDash val="solid"/>
            </a:ln>
            <a:effectLst/>
          </p:spPr>
        </p:cxnSp>
        <p:cxnSp>
          <p:nvCxnSpPr>
            <p:cNvPr id="437" name="Straight Connector 436"/>
            <p:cNvCxnSpPr/>
            <p:nvPr userDrawn="1"/>
          </p:nvCxnSpPr>
          <p:spPr>
            <a:xfrm>
              <a:off x="5563997" y="6518078"/>
              <a:ext cx="1108075" cy="0"/>
            </a:xfrm>
            <a:prstGeom prst="line">
              <a:avLst/>
            </a:prstGeom>
            <a:noFill/>
            <a:ln w="6350" cap="flat" cmpd="sng" algn="ctr">
              <a:solidFill>
                <a:schemeClr val="accent3"/>
              </a:solidFill>
              <a:prstDash val="solid"/>
            </a:ln>
            <a:effectLst/>
          </p:spPr>
        </p:cxnSp>
        <p:cxnSp>
          <p:nvCxnSpPr>
            <p:cNvPr id="438" name="Straight Connector 437"/>
            <p:cNvCxnSpPr/>
            <p:nvPr userDrawn="1"/>
          </p:nvCxnSpPr>
          <p:spPr>
            <a:xfrm>
              <a:off x="5563997" y="6579484"/>
              <a:ext cx="1108075" cy="0"/>
            </a:xfrm>
            <a:prstGeom prst="line">
              <a:avLst/>
            </a:prstGeom>
            <a:noFill/>
            <a:ln w="6350" cap="flat" cmpd="sng" algn="ctr">
              <a:solidFill>
                <a:schemeClr val="accent3"/>
              </a:solidFill>
              <a:prstDash val="solid"/>
            </a:ln>
            <a:effectLst/>
          </p:spPr>
        </p:cxnSp>
        <p:cxnSp>
          <p:nvCxnSpPr>
            <p:cNvPr id="439" name="Straight Connector 438"/>
            <p:cNvCxnSpPr/>
            <p:nvPr userDrawn="1"/>
          </p:nvCxnSpPr>
          <p:spPr>
            <a:xfrm>
              <a:off x="5563997" y="6640890"/>
              <a:ext cx="1108075" cy="0"/>
            </a:xfrm>
            <a:prstGeom prst="line">
              <a:avLst/>
            </a:prstGeom>
            <a:noFill/>
            <a:ln w="6350" cap="flat" cmpd="sng" algn="ctr">
              <a:solidFill>
                <a:schemeClr val="accent3"/>
              </a:solidFill>
              <a:prstDash val="solid"/>
            </a:ln>
            <a:effectLst/>
          </p:spPr>
        </p:cxnSp>
        <p:cxnSp>
          <p:nvCxnSpPr>
            <p:cNvPr id="440" name="Straight Connector 439"/>
            <p:cNvCxnSpPr/>
            <p:nvPr userDrawn="1"/>
          </p:nvCxnSpPr>
          <p:spPr>
            <a:xfrm>
              <a:off x="5563997" y="6702296"/>
              <a:ext cx="1108075" cy="0"/>
            </a:xfrm>
            <a:prstGeom prst="line">
              <a:avLst/>
            </a:prstGeom>
            <a:noFill/>
            <a:ln w="6350" cap="flat" cmpd="sng" algn="ctr">
              <a:solidFill>
                <a:schemeClr val="accent3"/>
              </a:solidFill>
              <a:prstDash val="solid"/>
            </a:ln>
            <a:effectLst/>
          </p:spPr>
        </p:cxnSp>
        <p:cxnSp>
          <p:nvCxnSpPr>
            <p:cNvPr id="441" name="Straight Connector 440"/>
            <p:cNvCxnSpPr/>
            <p:nvPr userDrawn="1"/>
          </p:nvCxnSpPr>
          <p:spPr>
            <a:xfrm>
              <a:off x="5563997" y="6763702"/>
              <a:ext cx="1108075" cy="0"/>
            </a:xfrm>
            <a:prstGeom prst="line">
              <a:avLst/>
            </a:prstGeom>
            <a:noFill/>
            <a:ln w="6350" cap="flat" cmpd="sng" algn="ctr">
              <a:solidFill>
                <a:schemeClr val="accent3"/>
              </a:solidFill>
              <a:prstDash val="solid"/>
            </a:ln>
            <a:effectLst/>
          </p:spPr>
        </p:cxnSp>
        <p:cxnSp>
          <p:nvCxnSpPr>
            <p:cNvPr id="442" name="Straight Connector 441"/>
            <p:cNvCxnSpPr/>
            <p:nvPr userDrawn="1"/>
          </p:nvCxnSpPr>
          <p:spPr>
            <a:xfrm>
              <a:off x="5563997" y="6825116"/>
              <a:ext cx="1108075" cy="0"/>
            </a:xfrm>
            <a:prstGeom prst="line">
              <a:avLst/>
            </a:prstGeom>
            <a:noFill/>
            <a:ln w="6350" cap="flat" cmpd="sng" algn="ctr">
              <a:solidFill>
                <a:schemeClr val="accent3"/>
              </a:solidFill>
              <a:prstDash val="solid"/>
            </a:ln>
            <a:effectLst/>
          </p:spPr>
        </p:cxnSp>
      </p:grpSp>
      <p:pic>
        <p:nvPicPr>
          <p:cNvPr id="10261" name="Picture 1026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0320" y="719248"/>
            <a:ext cx="1892147" cy="725424"/>
          </a:xfrm>
          <a:prstGeom prst="rect">
            <a:avLst/>
          </a:prstGeom>
        </p:spPr>
      </p:pic>
      <p:grpSp>
        <p:nvGrpSpPr>
          <p:cNvPr id="2" name="Group 1"/>
          <p:cNvGrpSpPr/>
          <p:nvPr userDrawn="1"/>
        </p:nvGrpSpPr>
        <p:grpSpPr>
          <a:xfrm>
            <a:off x="-67669" y="5242794"/>
            <a:ext cx="1978040" cy="1657962"/>
            <a:chOff x="-67669" y="5242794"/>
            <a:chExt cx="1978040" cy="1657962"/>
          </a:xfrm>
        </p:grpSpPr>
        <p:cxnSp>
          <p:nvCxnSpPr>
            <p:cNvPr id="220" name="Straight Connector 219"/>
            <p:cNvCxnSpPr/>
            <p:nvPr userDrawn="1"/>
          </p:nvCxnSpPr>
          <p:spPr>
            <a:xfrm>
              <a:off x="-67669" y="5242794"/>
              <a:ext cx="1978040" cy="0"/>
            </a:xfrm>
            <a:prstGeom prst="line">
              <a:avLst/>
            </a:prstGeom>
            <a:noFill/>
            <a:ln w="6350" cap="flat" cmpd="sng" algn="ctr">
              <a:solidFill>
                <a:schemeClr val="accent3"/>
              </a:solidFill>
              <a:prstDash val="solid"/>
            </a:ln>
            <a:effectLst/>
          </p:spPr>
        </p:cxnSp>
        <p:cxnSp>
          <p:nvCxnSpPr>
            <p:cNvPr id="221" name="Straight Connector 220"/>
            <p:cNvCxnSpPr/>
            <p:nvPr userDrawn="1"/>
          </p:nvCxnSpPr>
          <p:spPr>
            <a:xfrm>
              <a:off x="-67669" y="5304200"/>
              <a:ext cx="1978040" cy="0"/>
            </a:xfrm>
            <a:prstGeom prst="line">
              <a:avLst/>
            </a:prstGeom>
            <a:noFill/>
            <a:ln w="6350" cap="flat" cmpd="sng" algn="ctr">
              <a:solidFill>
                <a:schemeClr val="accent3"/>
              </a:solidFill>
              <a:prstDash val="solid"/>
            </a:ln>
            <a:effectLst/>
          </p:spPr>
        </p:cxnSp>
        <p:cxnSp>
          <p:nvCxnSpPr>
            <p:cNvPr id="222" name="Straight Connector 221"/>
            <p:cNvCxnSpPr/>
            <p:nvPr userDrawn="1"/>
          </p:nvCxnSpPr>
          <p:spPr>
            <a:xfrm>
              <a:off x="-67669" y="5365606"/>
              <a:ext cx="1978040" cy="0"/>
            </a:xfrm>
            <a:prstGeom prst="line">
              <a:avLst/>
            </a:prstGeom>
            <a:noFill/>
            <a:ln w="6350" cap="flat" cmpd="sng" algn="ctr">
              <a:solidFill>
                <a:schemeClr val="accent3"/>
              </a:solidFill>
              <a:prstDash val="solid"/>
            </a:ln>
            <a:effectLst/>
          </p:spPr>
        </p:cxnSp>
        <p:cxnSp>
          <p:nvCxnSpPr>
            <p:cNvPr id="223" name="Straight Connector 222"/>
            <p:cNvCxnSpPr/>
            <p:nvPr userDrawn="1"/>
          </p:nvCxnSpPr>
          <p:spPr>
            <a:xfrm>
              <a:off x="-67669" y="5427012"/>
              <a:ext cx="1978040" cy="0"/>
            </a:xfrm>
            <a:prstGeom prst="line">
              <a:avLst/>
            </a:prstGeom>
            <a:noFill/>
            <a:ln w="6350" cap="flat" cmpd="sng" algn="ctr">
              <a:solidFill>
                <a:schemeClr val="accent3"/>
              </a:solidFill>
              <a:prstDash val="solid"/>
            </a:ln>
            <a:effectLst/>
          </p:spPr>
        </p:cxnSp>
        <p:cxnSp>
          <p:nvCxnSpPr>
            <p:cNvPr id="224" name="Straight Connector 223"/>
            <p:cNvCxnSpPr/>
            <p:nvPr userDrawn="1"/>
          </p:nvCxnSpPr>
          <p:spPr>
            <a:xfrm>
              <a:off x="-67669" y="5488418"/>
              <a:ext cx="1978040" cy="0"/>
            </a:xfrm>
            <a:prstGeom prst="line">
              <a:avLst/>
            </a:prstGeom>
            <a:noFill/>
            <a:ln w="6350" cap="flat" cmpd="sng" algn="ctr">
              <a:solidFill>
                <a:schemeClr val="accent3"/>
              </a:solidFill>
              <a:prstDash val="solid"/>
            </a:ln>
            <a:effectLst/>
          </p:spPr>
        </p:cxnSp>
        <p:cxnSp>
          <p:nvCxnSpPr>
            <p:cNvPr id="225" name="Straight Connector 224"/>
            <p:cNvCxnSpPr/>
            <p:nvPr userDrawn="1"/>
          </p:nvCxnSpPr>
          <p:spPr>
            <a:xfrm>
              <a:off x="-67669" y="5549824"/>
              <a:ext cx="1978040" cy="0"/>
            </a:xfrm>
            <a:prstGeom prst="line">
              <a:avLst/>
            </a:prstGeom>
            <a:noFill/>
            <a:ln w="6350" cap="flat" cmpd="sng" algn="ctr">
              <a:solidFill>
                <a:schemeClr val="accent3"/>
              </a:solidFill>
              <a:prstDash val="solid"/>
            </a:ln>
            <a:effectLst/>
          </p:spPr>
        </p:cxnSp>
        <p:cxnSp>
          <p:nvCxnSpPr>
            <p:cNvPr id="226" name="Straight Connector 225"/>
            <p:cNvCxnSpPr/>
            <p:nvPr userDrawn="1"/>
          </p:nvCxnSpPr>
          <p:spPr>
            <a:xfrm>
              <a:off x="-67669" y="5611230"/>
              <a:ext cx="1978040" cy="0"/>
            </a:xfrm>
            <a:prstGeom prst="line">
              <a:avLst/>
            </a:prstGeom>
            <a:noFill/>
            <a:ln w="6350" cap="flat" cmpd="sng" algn="ctr">
              <a:solidFill>
                <a:schemeClr val="accent3"/>
              </a:solidFill>
              <a:prstDash val="solid"/>
            </a:ln>
            <a:effectLst/>
          </p:spPr>
        </p:cxnSp>
        <p:cxnSp>
          <p:nvCxnSpPr>
            <p:cNvPr id="227" name="Straight Connector 226"/>
            <p:cNvCxnSpPr/>
            <p:nvPr userDrawn="1"/>
          </p:nvCxnSpPr>
          <p:spPr>
            <a:xfrm>
              <a:off x="-67669" y="5672636"/>
              <a:ext cx="1978040" cy="0"/>
            </a:xfrm>
            <a:prstGeom prst="line">
              <a:avLst/>
            </a:prstGeom>
            <a:noFill/>
            <a:ln w="6350" cap="flat" cmpd="sng" algn="ctr">
              <a:solidFill>
                <a:schemeClr val="accent3"/>
              </a:solidFill>
              <a:prstDash val="solid"/>
            </a:ln>
            <a:effectLst/>
          </p:spPr>
        </p:cxnSp>
        <p:cxnSp>
          <p:nvCxnSpPr>
            <p:cNvPr id="228" name="Straight Connector 227"/>
            <p:cNvCxnSpPr/>
            <p:nvPr userDrawn="1"/>
          </p:nvCxnSpPr>
          <p:spPr>
            <a:xfrm>
              <a:off x="-67669" y="5734042"/>
              <a:ext cx="1978040" cy="0"/>
            </a:xfrm>
            <a:prstGeom prst="line">
              <a:avLst/>
            </a:prstGeom>
            <a:noFill/>
            <a:ln w="6350" cap="flat" cmpd="sng" algn="ctr">
              <a:solidFill>
                <a:schemeClr val="accent3"/>
              </a:solidFill>
              <a:prstDash val="solid"/>
            </a:ln>
            <a:effectLst/>
          </p:spPr>
        </p:cxnSp>
        <p:cxnSp>
          <p:nvCxnSpPr>
            <p:cNvPr id="229" name="Straight Connector 228"/>
            <p:cNvCxnSpPr/>
            <p:nvPr userDrawn="1"/>
          </p:nvCxnSpPr>
          <p:spPr>
            <a:xfrm>
              <a:off x="-67669" y="5795448"/>
              <a:ext cx="1978040" cy="0"/>
            </a:xfrm>
            <a:prstGeom prst="line">
              <a:avLst/>
            </a:prstGeom>
            <a:noFill/>
            <a:ln w="6350" cap="flat" cmpd="sng" algn="ctr">
              <a:solidFill>
                <a:schemeClr val="accent3"/>
              </a:solidFill>
              <a:prstDash val="solid"/>
            </a:ln>
            <a:effectLst/>
          </p:spPr>
        </p:cxnSp>
        <p:cxnSp>
          <p:nvCxnSpPr>
            <p:cNvPr id="230" name="Straight Connector 229"/>
            <p:cNvCxnSpPr/>
            <p:nvPr userDrawn="1"/>
          </p:nvCxnSpPr>
          <p:spPr>
            <a:xfrm>
              <a:off x="-67669" y="5856854"/>
              <a:ext cx="1978040" cy="0"/>
            </a:xfrm>
            <a:prstGeom prst="line">
              <a:avLst/>
            </a:prstGeom>
            <a:noFill/>
            <a:ln w="6350" cap="flat" cmpd="sng" algn="ctr">
              <a:solidFill>
                <a:schemeClr val="accent3"/>
              </a:solidFill>
              <a:prstDash val="solid"/>
            </a:ln>
            <a:effectLst/>
          </p:spPr>
        </p:cxnSp>
        <p:cxnSp>
          <p:nvCxnSpPr>
            <p:cNvPr id="231" name="Straight Connector 230"/>
            <p:cNvCxnSpPr/>
            <p:nvPr userDrawn="1"/>
          </p:nvCxnSpPr>
          <p:spPr>
            <a:xfrm>
              <a:off x="-67669" y="5918260"/>
              <a:ext cx="1978040" cy="0"/>
            </a:xfrm>
            <a:prstGeom prst="line">
              <a:avLst/>
            </a:prstGeom>
            <a:noFill/>
            <a:ln w="6350" cap="flat" cmpd="sng" algn="ctr">
              <a:solidFill>
                <a:schemeClr val="accent3"/>
              </a:solidFill>
              <a:prstDash val="solid"/>
            </a:ln>
            <a:effectLst/>
          </p:spPr>
        </p:cxnSp>
        <p:cxnSp>
          <p:nvCxnSpPr>
            <p:cNvPr id="232" name="Straight Connector 231"/>
            <p:cNvCxnSpPr/>
            <p:nvPr userDrawn="1"/>
          </p:nvCxnSpPr>
          <p:spPr>
            <a:xfrm>
              <a:off x="-67669" y="5979666"/>
              <a:ext cx="1978040" cy="0"/>
            </a:xfrm>
            <a:prstGeom prst="line">
              <a:avLst/>
            </a:prstGeom>
            <a:noFill/>
            <a:ln w="6350" cap="flat" cmpd="sng" algn="ctr">
              <a:solidFill>
                <a:schemeClr val="accent3"/>
              </a:solidFill>
              <a:prstDash val="solid"/>
            </a:ln>
            <a:effectLst/>
          </p:spPr>
        </p:cxnSp>
        <p:cxnSp>
          <p:nvCxnSpPr>
            <p:cNvPr id="233" name="Straight Connector 232"/>
            <p:cNvCxnSpPr/>
            <p:nvPr userDrawn="1"/>
          </p:nvCxnSpPr>
          <p:spPr>
            <a:xfrm>
              <a:off x="-67669" y="6041072"/>
              <a:ext cx="1978040" cy="0"/>
            </a:xfrm>
            <a:prstGeom prst="line">
              <a:avLst/>
            </a:prstGeom>
            <a:noFill/>
            <a:ln w="6350" cap="flat" cmpd="sng" algn="ctr">
              <a:solidFill>
                <a:schemeClr val="accent3"/>
              </a:solidFill>
              <a:prstDash val="solid"/>
            </a:ln>
            <a:effectLst/>
          </p:spPr>
        </p:cxnSp>
        <p:cxnSp>
          <p:nvCxnSpPr>
            <p:cNvPr id="234" name="Straight Connector 233"/>
            <p:cNvCxnSpPr/>
            <p:nvPr userDrawn="1"/>
          </p:nvCxnSpPr>
          <p:spPr>
            <a:xfrm>
              <a:off x="-67669" y="6102478"/>
              <a:ext cx="1978040" cy="0"/>
            </a:xfrm>
            <a:prstGeom prst="line">
              <a:avLst/>
            </a:prstGeom>
            <a:noFill/>
            <a:ln w="6350" cap="flat" cmpd="sng" algn="ctr">
              <a:solidFill>
                <a:schemeClr val="accent3"/>
              </a:solidFill>
              <a:prstDash val="solid"/>
            </a:ln>
            <a:effectLst/>
          </p:spPr>
        </p:cxnSp>
        <p:cxnSp>
          <p:nvCxnSpPr>
            <p:cNvPr id="235" name="Straight Connector 234"/>
            <p:cNvCxnSpPr/>
            <p:nvPr userDrawn="1"/>
          </p:nvCxnSpPr>
          <p:spPr>
            <a:xfrm>
              <a:off x="-67669" y="6163884"/>
              <a:ext cx="1978040" cy="0"/>
            </a:xfrm>
            <a:prstGeom prst="line">
              <a:avLst/>
            </a:prstGeom>
            <a:noFill/>
            <a:ln w="6350" cap="flat" cmpd="sng" algn="ctr">
              <a:solidFill>
                <a:schemeClr val="accent3"/>
              </a:solidFill>
              <a:prstDash val="solid"/>
            </a:ln>
            <a:effectLst/>
          </p:spPr>
        </p:cxnSp>
        <p:cxnSp>
          <p:nvCxnSpPr>
            <p:cNvPr id="236" name="Straight Connector 235"/>
            <p:cNvCxnSpPr/>
            <p:nvPr userDrawn="1"/>
          </p:nvCxnSpPr>
          <p:spPr>
            <a:xfrm>
              <a:off x="-67669" y="6225290"/>
              <a:ext cx="1978040" cy="0"/>
            </a:xfrm>
            <a:prstGeom prst="line">
              <a:avLst/>
            </a:prstGeom>
            <a:noFill/>
            <a:ln w="6350" cap="flat" cmpd="sng" algn="ctr">
              <a:solidFill>
                <a:schemeClr val="accent3"/>
              </a:solidFill>
              <a:prstDash val="solid"/>
            </a:ln>
            <a:effectLst/>
          </p:spPr>
        </p:cxnSp>
        <p:cxnSp>
          <p:nvCxnSpPr>
            <p:cNvPr id="237" name="Straight Connector 236"/>
            <p:cNvCxnSpPr/>
            <p:nvPr userDrawn="1"/>
          </p:nvCxnSpPr>
          <p:spPr>
            <a:xfrm>
              <a:off x="-67669" y="6286696"/>
              <a:ext cx="1978040" cy="0"/>
            </a:xfrm>
            <a:prstGeom prst="line">
              <a:avLst/>
            </a:prstGeom>
            <a:noFill/>
            <a:ln w="6350" cap="flat" cmpd="sng" algn="ctr">
              <a:solidFill>
                <a:schemeClr val="accent3"/>
              </a:solidFill>
              <a:prstDash val="solid"/>
            </a:ln>
            <a:effectLst/>
          </p:spPr>
        </p:cxnSp>
        <p:cxnSp>
          <p:nvCxnSpPr>
            <p:cNvPr id="238" name="Straight Connector 237"/>
            <p:cNvCxnSpPr/>
            <p:nvPr userDrawn="1"/>
          </p:nvCxnSpPr>
          <p:spPr>
            <a:xfrm>
              <a:off x="-67669" y="6348102"/>
              <a:ext cx="1978040" cy="0"/>
            </a:xfrm>
            <a:prstGeom prst="line">
              <a:avLst/>
            </a:prstGeom>
            <a:noFill/>
            <a:ln w="6350" cap="flat" cmpd="sng" algn="ctr">
              <a:solidFill>
                <a:schemeClr val="accent3"/>
              </a:solidFill>
              <a:prstDash val="solid"/>
            </a:ln>
            <a:effectLst/>
          </p:spPr>
        </p:cxnSp>
        <p:cxnSp>
          <p:nvCxnSpPr>
            <p:cNvPr id="239" name="Straight Connector 238"/>
            <p:cNvCxnSpPr/>
            <p:nvPr userDrawn="1"/>
          </p:nvCxnSpPr>
          <p:spPr>
            <a:xfrm>
              <a:off x="-67669" y="6409508"/>
              <a:ext cx="1978040" cy="0"/>
            </a:xfrm>
            <a:prstGeom prst="line">
              <a:avLst/>
            </a:prstGeom>
            <a:noFill/>
            <a:ln w="6350" cap="flat" cmpd="sng" algn="ctr">
              <a:solidFill>
                <a:schemeClr val="accent3"/>
              </a:solidFill>
              <a:prstDash val="solid"/>
            </a:ln>
            <a:effectLst/>
          </p:spPr>
        </p:cxnSp>
        <p:cxnSp>
          <p:nvCxnSpPr>
            <p:cNvPr id="240" name="Straight Connector 239"/>
            <p:cNvCxnSpPr/>
            <p:nvPr userDrawn="1"/>
          </p:nvCxnSpPr>
          <p:spPr>
            <a:xfrm>
              <a:off x="-67669" y="6470914"/>
              <a:ext cx="1978040" cy="0"/>
            </a:xfrm>
            <a:prstGeom prst="line">
              <a:avLst/>
            </a:prstGeom>
            <a:noFill/>
            <a:ln w="6350" cap="flat" cmpd="sng" algn="ctr">
              <a:solidFill>
                <a:schemeClr val="accent3"/>
              </a:solidFill>
              <a:prstDash val="solid"/>
            </a:ln>
            <a:effectLst/>
          </p:spPr>
        </p:cxnSp>
        <p:cxnSp>
          <p:nvCxnSpPr>
            <p:cNvPr id="241" name="Straight Connector 240"/>
            <p:cNvCxnSpPr/>
            <p:nvPr userDrawn="1"/>
          </p:nvCxnSpPr>
          <p:spPr>
            <a:xfrm>
              <a:off x="-67669" y="6532320"/>
              <a:ext cx="1978040" cy="0"/>
            </a:xfrm>
            <a:prstGeom prst="line">
              <a:avLst/>
            </a:prstGeom>
            <a:noFill/>
            <a:ln w="6350" cap="flat" cmpd="sng" algn="ctr">
              <a:solidFill>
                <a:schemeClr val="accent3"/>
              </a:solidFill>
              <a:prstDash val="solid"/>
            </a:ln>
            <a:effectLst/>
          </p:spPr>
        </p:cxnSp>
        <p:cxnSp>
          <p:nvCxnSpPr>
            <p:cNvPr id="242" name="Straight Connector 241"/>
            <p:cNvCxnSpPr/>
            <p:nvPr userDrawn="1"/>
          </p:nvCxnSpPr>
          <p:spPr>
            <a:xfrm>
              <a:off x="-67669" y="6593726"/>
              <a:ext cx="1978040" cy="0"/>
            </a:xfrm>
            <a:prstGeom prst="line">
              <a:avLst/>
            </a:prstGeom>
            <a:noFill/>
            <a:ln w="6350" cap="flat" cmpd="sng" algn="ctr">
              <a:solidFill>
                <a:schemeClr val="accent3"/>
              </a:solidFill>
              <a:prstDash val="solid"/>
            </a:ln>
            <a:effectLst/>
          </p:spPr>
        </p:cxnSp>
        <p:cxnSp>
          <p:nvCxnSpPr>
            <p:cNvPr id="243" name="Straight Connector 242"/>
            <p:cNvCxnSpPr/>
            <p:nvPr userDrawn="1"/>
          </p:nvCxnSpPr>
          <p:spPr>
            <a:xfrm>
              <a:off x="-67669" y="6655132"/>
              <a:ext cx="1978040" cy="0"/>
            </a:xfrm>
            <a:prstGeom prst="line">
              <a:avLst/>
            </a:prstGeom>
            <a:noFill/>
            <a:ln w="6350" cap="flat" cmpd="sng" algn="ctr">
              <a:solidFill>
                <a:schemeClr val="accent3"/>
              </a:solidFill>
              <a:prstDash val="solid"/>
            </a:ln>
            <a:effectLst/>
          </p:spPr>
        </p:cxnSp>
        <p:cxnSp>
          <p:nvCxnSpPr>
            <p:cNvPr id="244" name="Straight Connector 243"/>
            <p:cNvCxnSpPr/>
            <p:nvPr userDrawn="1"/>
          </p:nvCxnSpPr>
          <p:spPr>
            <a:xfrm>
              <a:off x="-67669" y="6716538"/>
              <a:ext cx="1978040" cy="0"/>
            </a:xfrm>
            <a:prstGeom prst="line">
              <a:avLst/>
            </a:prstGeom>
            <a:noFill/>
            <a:ln w="6350" cap="flat" cmpd="sng" algn="ctr">
              <a:solidFill>
                <a:schemeClr val="accent3"/>
              </a:solidFill>
              <a:prstDash val="solid"/>
            </a:ln>
            <a:effectLst/>
          </p:spPr>
        </p:cxnSp>
        <p:cxnSp>
          <p:nvCxnSpPr>
            <p:cNvPr id="245" name="Straight Connector 244"/>
            <p:cNvCxnSpPr/>
            <p:nvPr userDrawn="1"/>
          </p:nvCxnSpPr>
          <p:spPr>
            <a:xfrm>
              <a:off x="-67669" y="6777944"/>
              <a:ext cx="1978040" cy="0"/>
            </a:xfrm>
            <a:prstGeom prst="line">
              <a:avLst/>
            </a:prstGeom>
            <a:noFill/>
            <a:ln w="6350" cap="flat" cmpd="sng" algn="ctr">
              <a:solidFill>
                <a:schemeClr val="accent3"/>
              </a:solidFill>
              <a:prstDash val="solid"/>
            </a:ln>
            <a:effectLst/>
          </p:spPr>
        </p:cxnSp>
        <p:cxnSp>
          <p:nvCxnSpPr>
            <p:cNvPr id="246" name="Straight Connector 245"/>
            <p:cNvCxnSpPr/>
            <p:nvPr userDrawn="1"/>
          </p:nvCxnSpPr>
          <p:spPr>
            <a:xfrm>
              <a:off x="-67669" y="6839350"/>
              <a:ext cx="1978040" cy="0"/>
            </a:xfrm>
            <a:prstGeom prst="line">
              <a:avLst/>
            </a:prstGeom>
            <a:noFill/>
            <a:ln w="6350" cap="flat" cmpd="sng" algn="ctr">
              <a:solidFill>
                <a:schemeClr val="accent3"/>
              </a:solidFill>
              <a:prstDash val="solid"/>
            </a:ln>
            <a:effectLst/>
          </p:spPr>
        </p:cxnSp>
        <p:cxnSp>
          <p:nvCxnSpPr>
            <p:cNvPr id="247" name="Straight Connector 246"/>
            <p:cNvCxnSpPr/>
            <p:nvPr userDrawn="1"/>
          </p:nvCxnSpPr>
          <p:spPr>
            <a:xfrm>
              <a:off x="-67669" y="6900756"/>
              <a:ext cx="1978040" cy="0"/>
            </a:xfrm>
            <a:prstGeom prst="line">
              <a:avLst/>
            </a:prstGeom>
            <a:noFill/>
            <a:ln w="6350" cap="flat" cmpd="sng" algn="ctr">
              <a:solidFill>
                <a:schemeClr val="accent3"/>
              </a:solidFill>
              <a:prstDash val="solid"/>
            </a:ln>
            <a:effectLst/>
          </p:spPr>
        </p:cxnSp>
      </p:grpSp>
      <p:grpSp>
        <p:nvGrpSpPr>
          <p:cNvPr id="253" name="Group 252"/>
          <p:cNvGrpSpPr/>
          <p:nvPr userDrawn="1"/>
        </p:nvGrpSpPr>
        <p:grpSpPr>
          <a:xfrm>
            <a:off x="4086225" y="-8714"/>
            <a:ext cx="3116728" cy="1105308"/>
            <a:chOff x="4086225" y="-8714"/>
            <a:chExt cx="3116728" cy="1105308"/>
          </a:xfrm>
        </p:grpSpPr>
        <p:cxnSp>
          <p:nvCxnSpPr>
            <p:cNvPr id="254" name="Straight Connector 253"/>
            <p:cNvCxnSpPr/>
            <p:nvPr userDrawn="1"/>
          </p:nvCxnSpPr>
          <p:spPr>
            <a:xfrm>
              <a:off x="4086225" y="-8714"/>
              <a:ext cx="3116728" cy="0"/>
            </a:xfrm>
            <a:prstGeom prst="line">
              <a:avLst/>
            </a:prstGeom>
            <a:noFill/>
            <a:ln w="6350" cap="flat" cmpd="sng" algn="ctr">
              <a:solidFill>
                <a:schemeClr val="accent3"/>
              </a:solidFill>
              <a:prstDash val="solid"/>
            </a:ln>
            <a:effectLst/>
          </p:spPr>
        </p:cxnSp>
        <p:cxnSp>
          <p:nvCxnSpPr>
            <p:cNvPr id="255" name="Straight Connector 254"/>
            <p:cNvCxnSpPr/>
            <p:nvPr userDrawn="1"/>
          </p:nvCxnSpPr>
          <p:spPr>
            <a:xfrm>
              <a:off x="4086225" y="52692"/>
              <a:ext cx="3116728" cy="0"/>
            </a:xfrm>
            <a:prstGeom prst="line">
              <a:avLst/>
            </a:prstGeom>
            <a:noFill/>
            <a:ln w="6350" cap="flat" cmpd="sng" algn="ctr">
              <a:solidFill>
                <a:schemeClr val="accent3"/>
              </a:solidFill>
              <a:prstDash val="solid"/>
            </a:ln>
            <a:effectLst/>
          </p:spPr>
        </p:cxnSp>
        <p:cxnSp>
          <p:nvCxnSpPr>
            <p:cNvPr id="256" name="Straight Connector 255"/>
            <p:cNvCxnSpPr/>
            <p:nvPr userDrawn="1"/>
          </p:nvCxnSpPr>
          <p:spPr>
            <a:xfrm>
              <a:off x="4086225" y="114098"/>
              <a:ext cx="3116728" cy="0"/>
            </a:xfrm>
            <a:prstGeom prst="line">
              <a:avLst/>
            </a:prstGeom>
            <a:noFill/>
            <a:ln w="6350" cap="flat" cmpd="sng" algn="ctr">
              <a:solidFill>
                <a:schemeClr val="accent3"/>
              </a:solidFill>
              <a:prstDash val="solid"/>
            </a:ln>
            <a:effectLst/>
          </p:spPr>
        </p:cxnSp>
        <p:cxnSp>
          <p:nvCxnSpPr>
            <p:cNvPr id="257" name="Straight Connector 256"/>
            <p:cNvCxnSpPr/>
            <p:nvPr userDrawn="1"/>
          </p:nvCxnSpPr>
          <p:spPr>
            <a:xfrm>
              <a:off x="4086225" y="175504"/>
              <a:ext cx="3116728" cy="0"/>
            </a:xfrm>
            <a:prstGeom prst="line">
              <a:avLst/>
            </a:prstGeom>
            <a:noFill/>
            <a:ln w="6350" cap="flat" cmpd="sng" algn="ctr">
              <a:solidFill>
                <a:schemeClr val="accent3"/>
              </a:solidFill>
              <a:prstDash val="solid"/>
            </a:ln>
            <a:effectLst/>
          </p:spPr>
        </p:cxnSp>
        <p:cxnSp>
          <p:nvCxnSpPr>
            <p:cNvPr id="258" name="Straight Connector 257"/>
            <p:cNvCxnSpPr/>
            <p:nvPr userDrawn="1"/>
          </p:nvCxnSpPr>
          <p:spPr>
            <a:xfrm>
              <a:off x="4086225" y="236910"/>
              <a:ext cx="3116728" cy="0"/>
            </a:xfrm>
            <a:prstGeom prst="line">
              <a:avLst/>
            </a:prstGeom>
            <a:noFill/>
            <a:ln w="6350" cap="flat" cmpd="sng" algn="ctr">
              <a:solidFill>
                <a:schemeClr val="accent3"/>
              </a:solidFill>
              <a:prstDash val="solid"/>
            </a:ln>
            <a:effectLst/>
          </p:spPr>
        </p:cxnSp>
        <p:cxnSp>
          <p:nvCxnSpPr>
            <p:cNvPr id="259" name="Straight Connector 258"/>
            <p:cNvCxnSpPr/>
            <p:nvPr userDrawn="1"/>
          </p:nvCxnSpPr>
          <p:spPr>
            <a:xfrm>
              <a:off x="4086225" y="298316"/>
              <a:ext cx="3116728" cy="0"/>
            </a:xfrm>
            <a:prstGeom prst="line">
              <a:avLst/>
            </a:prstGeom>
            <a:noFill/>
            <a:ln w="6350" cap="flat" cmpd="sng" algn="ctr">
              <a:solidFill>
                <a:schemeClr val="accent3"/>
              </a:solidFill>
              <a:prstDash val="solid"/>
            </a:ln>
            <a:effectLst/>
          </p:spPr>
        </p:cxnSp>
        <p:cxnSp>
          <p:nvCxnSpPr>
            <p:cNvPr id="260" name="Straight Connector 259"/>
            <p:cNvCxnSpPr/>
            <p:nvPr userDrawn="1"/>
          </p:nvCxnSpPr>
          <p:spPr>
            <a:xfrm>
              <a:off x="4086225" y="359722"/>
              <a:ext cx="3116728" cy="0"/>
            </a:xfrm>
            <a:prstGeom prst="line">
              <a:avLst/>
            </a:prstGeom>
            <a:noFill/>
            <a:ln w="6350" cap="flat" cmpd="sng" algn="ctr">
              <a:solidFill>
                <a:schemeClr val="accent3"/>
              </a:solidFill>
              <a:prstDash val="solid"/>
            </a:ln>
            <a:effectLst/>
          </p:spPr>
        </p:cxnSp>
        <p:cxnSp>
          <p:nvCxnSpPr>
            <p:cNvPr id="261" name="Straight Connector 260"/>
            <p:cNvCxnSpPr/>
            <p:nvPr userDrawn="1"/>
          </p:nvCxnSpPr>
          <p:spPr>
            <a:xfrm>
              <a:off x="4086225" y="421128"/>
              <a:ext cx="3116728" cy="0"/>
            </a:xfrm>
            <a:prstGeom prst="line">
              <a:avLst/>
            </a:prstGeom>
            <a:noFill/>
            <a:ln w="6350" cap="flat" cmpd="sng" algn="ctr">
              <a:solidFill>
                <a:schemeClr val="accent3"/>
              </a:solidFill>
              <a:prstDash val="solid"/>
            </a:ln>
            <a:effectLst/>
          </p:spPr>
        </p:cxnSp>
        <p:grpSp>
          <p:nvGrpSpPr>
            <p:cNvPr id="262" name="Group 261"/>
            <p:cNvGrpSpPr/>
            <p:nvPr userDrawn="1"/>
          </p:nvGrpSpPr>
          <p:grpSpPr>
            <a:xfrm>
              <a:off x="4086225" y="482534"/>
              <a:ext cx="1308100" cy="614060"/>
              <a:chOff x="4086225" y="482534"/>
              <a:chExt cx="3116728" cy="614060"/>
            </a:xfrm>
          </p:grpSpPr>
          <p:cxnSp>
            <p:nvCxnSpPr>
              <p:cNvPr id="263" name="Straight Connector 262"/>
              <p:cNvCxnSpPr/>
              <p:nvPr userDrawn="1"/>
            </p:nvCxnSpPr>
            <p:spPr>
              <a:xfrm>
                <a:off x="4086225" y="482534"/>
                <a:ext cx="3116728" cy="0"/>
              </a:xfrm>
              <a:prstGeom prst="line">
                <a:avLst/>
              </a:prstGeom>
              <a:noFill/>
              <a:ln w="6350" cap="flat" cmpd="sng" algn="ctr">
                <a:solidFill>
                  <a:schemeClr val="accent3"/>
                </a:solidFill>
                <a:prstDash val="solid"/>
              </a:ln>
              <a:effectLst/>
            </p:spPr>
          </p:cxnSp>
          <p:cxnSp>
            <p:nvCxnSpPr>
              <p:cNvPr id="264" name="Straight Connector 263"/>
              <p:cNvCxnSpPr/>
              <p:nvPr userDrawn="1"/>
            </p:nvCxnSpPr>
            <p:spPr>
              <a:xfrm>
                <a:off x="4086225" y="543940"/>
                <a:ext cx="3116728" cy="0"/>
              </a:xfrm>
              <a:prstGeom prst="line">
                <a:avLst/>
              </a:prstGeom>
              <a:noFill/>
              <a:ln w="6350" cap="flat" cmpd="sng" algn="ctr">
                <a:solidFill>
                  <a:schemeClr val="accent3"/>
                </a:solidFill>
                <a:prstDash val="solid"/>
              </a:ln>
              <a:effectLst/>
            </p:spPr>
          </p:cxnSp>
          <p:cxnSp>
            <p:nvCxnSpPr>
              <p:cNvPr id="265" name="Straight Connector 264"/>
              <p:cNvCxnSpPr/>
              <p:nvPr userDrawn="1"/>
            </p:nvCxnSpPr>
            <p:spPr>
              <a:xfrm>
                <a:off x="4086225" y="605346"/>
                <a:ext cx="3116728" cy="0"/>
              </a:xfrm>
              <a:prstGeom prst="line">
                <a:avLst/>
              </a:prstGeom>
              <a:noFill/>
              <a:ln w="6350" cap="flat" cmpd="sng" algn="ctr">
                <a:solidFill>
                  <a:schemeClr val="accent3"/>
                </a:solidFill>
                <a:prstDash val="solid"/>
              </a:ln>
              <a:effectLst/>
            </p:spPr>
          </p:cxnSp>
          <p:cxnSp>
            <p:nvCxnSpPr>
              <p:cNvPr id="266" name="Straight Connector 265"/>
              <p:cNvCxnSpPr/>
              <p:nvPr userDrawn="1"/>
            </p:nvCxnSpPr>
            <p:spPr>
              <a:xfrm>
                <a:off x="4086225" y="666752"/>
                <a:ext cx="3116728" cy="0"/>
              </a:xfrm>
              <a:prstGeom prst="line">
                <a:avLst/>
              </a:prstGeom>
              <a:noFill/>
              <a:ln w="6350" cap="flat" cmpd="sng" algn="ctr">
                <a:solidFill>
                  <a:schemeClr val="accent3"/>
                </a:solidFill>
                <a:prstDash val="solid"/>
              </a:ln>
              <a:effectLst/>
            </p:spPr>
          </p:cxnSp>
          <p:cxnSp>
            <p:nvCxnSpPr>
              <p:cNvPr id="267" name="Straight Connector 266"/>
              <p:cNvCxnSpPr/>
              <p:nvPr userDrawn="1"/>
            </p:nvCxnSpPr>
            <p:spPr>
              <a:xfrm>
                <a:off x="4086225" y="728158"/>
                <a:ext cx="3116728" cy="0"/>
              </a:xfrm>
              <a:prstGeom prst="line">
                <a:avLst/>
              </a:prstGeom>
              <a:noFill/>
              <a:ln w="6350" cap="flat" cmpd="sng" algn="ctr">
                <a:solidFill>
                  <a:schemeClr val="accent3"/>
                </a:solidFill>
                <a:prstDash val="solid"/>
              </a:ln>
              <a:effectLst/>
            </p:spPr>
          </p:cxnSp>
          <p:cxnSp>
            <p:nvCxnSpPr>
              <p:cNvPr id="268" name="Straight Connector 267"/>
              <p:cNvCxnSpPr/>
              <p:nvPr userDrawn="1"/>
            </p:nvCxnSpPr>
            <p:spPr>
              <a:xfrm>
                <a:off x="4086225" y="789564"/>
                <a:ext cx="3116728" cy="0"/>
              </a:xfrm>
              <a:prstGeom prst="line">
                <a:avLst/>
              </a:prstGeom>
              <a:noFill/>
              <a:ln w="6350" cap="flat" cmpd="sng" algn="ctr">
                <a:solidFill>
                  <a:schemeClr val="accent3"/>
                </a:solidFill>
                <a:prstDash val="solid"/>
              </a:ln>
              <a:effectLst/>
            </p:spPr>
          </p:cxnSp>
          <p:cxnSp>
            <p:nvCxnSpPr>
              <p:cNvPr id="269" name="Straight Connector 268"/>
              <p:cNvCxnSpPr/>
              <p:nvPr userDrawn="1"/>
            </p:nvCxnSpPr>
            <p:spPr>
              <a:xfrm>
                <a:off x="4086225" y="850970"/>
                <a:ext cx="3116728" cy="0"/>
              </a:xfrm>
              <a:prstGeom prst="line">
                <a:avLst/>
              </a:prstGeom>
              <a:noFill/>
              <a:ln w="6350" cap="flat" cmpd="sng" algn="ctr">
                <a:solidFill>
                  <a:schemeClr val="accent3"/>
                </a:solidFill>
                <a:prstDash val="solid"/>
              </a:ln>
              <a:effectLst/>
            </p:spPr>
          </p:cxnSp>
          <p:cxnSp>
            <p:nvCxnSpPr>
              <p:cNvPr id="270" name="Straight Connector 269"/>
              <p:cNvCxnSpPr/>
              <p:nvPr userDrawn="1"/>
            </p:nvCxnSpPr>
            <p:spPr>
              <a:xfrm>
                <a:off x="4086225" y="912376"/>
                <a:ext cx="3116728" cy="0"/>
              </a:xfrm>
              <a:prstGeom prst="line">
                <a:avLst/>
              </a:prstGeom>
              <a:noFill/>
              <a:ln w="6350" cap="flat" cmpd="sng" algn="ctr">
                <a:solidFill>
                  <a:schemeClr val="accent3"/>
                </a:solidFill>
                <a:prstDash val="solid"/>
              </a:ln>
              <a:effectLst/>
            </p:spPr>
          </p:cxnSp>
          <p:cxnSp>
            <p:nvCxnSpPr>
              <p:cNvPr id="271" name="Straight Connector 270"/>
              <p:cNvCxnSpPr/>
              <p:nvPr userDrawn="1"/>
            </p:nvCxnSpPr>
            <p:spPr>
              <a:xfrm>
                <a:off x="4086225" y="973782"/>
                <a:ext cx="3116728" cy="0"/>
              </a:xfrm>
              <a:prstGeom prst="line">
                <a:avLst/>
              </a:prstGeom>
              <a:noFill/>
              <a:ln w="6350" cap="flat" cmpd="sng" algn="ctr">
                <a:solidFill>
                  <a:schemeClr val="accent3"/>
                </a:solidFill>
                <a:prstDash val="solid"/>
              </a:ln>
              <a:effectLst/>
            </p:spPr>
          </p:cxnSp>
          <p:cxnSp>
            <p:nvCxnSpPr>
              <p:cNvPr id="272" name="Straight Connector 271"/>
              <p:cNvCxnSpPr/>
              <p:nvPr userDrawn="1"/>
            </p:nvCxnSpPr>
            <p:spPr>
              <a:xfrm>
                <a:off x="4086225" y="1035188"/>
                <a:ext cx="3116728" cy="0"/>
              </a:xfrm>
              <a:prstGeom prst="line">
                <a:avLst/>
              </a:prstGeom>
              <a:noFill/>
              <a:ln w="6350" cap="flat" cmpd="sng" algn="ctr">
                <a:solidFill>
                  <a:schemeClr val="accent3"/>
                </a:solidFill>
                <a:prstDash val="solid"/>
              </a:ln>
              <a:effectLst/>
            </p:spPr>
          </p:cxnSp>
          <p:cxnSp>
            <p:nvCxnSpPr>
              <p:cNvPr id="273" name="Straight Connector 272"/>
              <p:cNvCxnSpPr/>
              <p:nvPr userDrawn="1"/>
            </p:nvCxnSpPr>
            <p:spPr>
              <a:xfrm>
                <a:off x="4086225" y="1096594"/>
                <a:ext cx="3116728" cy="0"/>
              </a:xfrm>
              <a:prstGeom prst="line">
                <a:avLst/>
              </a:prstGeom>
              <a:noFill/>
              <a:ln w="6350" cap="flat" cmpd="sng" algn="ctr">
                <a:solidFill>
                  <a:schemeClr val="accent3"/>
                </a:solidFill>
                <a:prstDash val="solid"/>
              </a:ln>
              <a:effectLst/>
            </p:spPr>
          </p:cxnSp>
        </p:grpSp>
      </p:gr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head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157" y="1407863"/>
            <a:ext cx="7491979" cy="645525"/>
          </a:xfrm>
        </p:spPr>
        <p:txBody>
          <a:bodyPr/>
          <a:lstStyle>
            <a:lvl1pPr marL="0" indent="0">
              <a:buNone/>
              <a:defRPr b="1">
                <a:solidFill>
                  <a:schemeClr val="tx2"/>
                </a:solidFill>
              </a:defRPr>
            </a:lvl1pPr>
          </a:lstStyle>
          <a:p>
            <a:pPr lvl="0"/>
            <a:r>
              <a:rPr lang="en-US"/>
              <a:t>Click to edit Master text styles</a:t>
            </a:r>
          </a:p>
        </p:txBody>
      </p:sp>
      <p:sp>
        <p:nvSpPr>
          <p:cNvPr id="4"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
        <p:nvSpPr>
          <p:cNvPr id="6" name="Content Placeholder 2"/>
          <p:cNvSpPr>
            <a:spLocks noGrp="1"/>
          </p:cNvSpPr>
          <p:nvPr>
            <p:ph idx="10"/>
          </p:nvPr>
        </p:nvSpPr>
        <p:spPr>
          <a:xfrm>
            <a:off x="902509" y="2053388"/>
            <a:ext cx="7497627" cy="4206998"/>
          </a:xfrm>
        </p:spPr>
        <p:txBody>
          <a:bodyPr/>
          <a:lstStyle>
            <a:lvl1pPr marL="0" indent="0">
              <a:buNone/>
              <a:defRPr b="1">
                <a:solidFill>
                  <a:schemeClr val="tx2"/>
                </a:solidFill>
              </a:defRPr>
            </a:lvl1pPr>
          </a:lstStyle>
          <a:p>
            <a:pPr lvl="0"/>
            <a:r>
              <a:rPr lang="en-US"/>
              <a:t>Click to edit Master text styles</a:t>
            </a:r>
          </a:p>
        </p:txBody>
      </p:sp>
      <p:sp>
        <p:nvSpPr>
          <p:cNvPr id="9" name="Title 8"/>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95802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head / Content /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157" y="1407863"/>
            <a:ext cx="7491979" cy="645525"/>
          </a:xfrm>
        </p:spPr>
        <p:txBody>
          <a:bodyPr/>
          <a:lstStyle>
            <a:lvl1pPr marL="0" indent="0">
              <a:buNone/>
              <a:defRPr b="1">
                <a:solidFill>
                  <a:schemeClr val="tx2"/>
                </a:solidFill>
              </a:defRPr>
            </a:lvl1pPr>
          </a:lstStyle>
          <a:p>
            <a:pPr lvl="0"/>
            <a:r>
              <a:rPr lang="en-US"/>
              <a:t>Click to edit Master text styles</a:t>
            </a:r>
          </a:p>
        </p:txBody>
      </p:sp>
      <p:sp>
        <p:nvSpPr>
          <p:cNvPr id="4"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
        <p:nvSpPr>
          <p:cNvPr id="6" name="Content Placeholder 2"/>
          <p:cNvSpPr>
            <a:spLocks noGrp="1"/>
          </p:cNvSpPr>
          <p:nvPr>
            <p:ph idx="10"/>
          </p:nvPr>
        </p:nvSpPr>
        <p:spPr>
          <a:xfrm>
            <a:off x="902509" y="2053388"/>
            <a:ext cx="7497627" cy="3561349"/>
          </a:xfrm>
        </p:spPr>
        <p:txBody>
          <a:bodyPr/>
          <a:lstStyle>
            <a:lvl1pPr marL="0" indent="0">
              <a:buNone/>
              <a:defRPr b="1">
                <a:solidFill>
                  <a:schemeClr val="tx2"/>
                </a:solidFill>
              </a:defRPr>
            </a:lvl1pPr>
          </a:lstStyle>
          <a:p>
            <a:pPr lvl="0"/>
            <a:r>
              <a:rPr lang="en-US"/>
              <a:t>Click to edit Master text styles</a:t>
            </a:r>
          </a:p>
        </p:txBody>
      </p:sp>
      <p:sp>
        <p:nvSpPr>
          <p:cNvPr id="9" name="Title 8"/>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7" name="Content Placeholder 2"/>
          <p:cNvSpPr>
            <a:spLocks noGrp="1"/>
          </p:cNvSpPr>
          <p:nvPr>
            <p:ph idx="11"/>
          </p:nvPr>
        </p:nvSpPr>
        <p:spPr>
          <a:xfrm>
            <a:off x="908157" y="5618916"/>
            <a:ext cx="7491979" cy="645525"/>
          </a:xfrm>
        </p:spPr>
        <p:txBody>
          <a:bodyPr/>
          <a:lstStyle>
            <a:lvl1pPr marL="0" indent="0">
              <a:buNone/>
              <a:defRPr sz="16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1311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Object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52B9FDB-B84C-E14B-82B0-AF8E43015BA0}" type="slidenum">
              <a:rPr lang="en-US" smtClean="0">
                <a:solidFill>
                  <a:schemeClr val="bg2"/>
                </a:solidFill>
              </a:rPr>
              <a:pPr/>
              <a:t>‹#›</a:t>
            </a:fld>
            <a:endParaRPr lang="en-US" dirty="0">
              <a:solidFill>
                <a:schemeClr val="bg2"/>
              </a:solidFill>
            </a:endParaRPr>
          </a:p>
        </p:txBody>
      </p:sp>
      <p:sp>
        <p:nvSpPr>
          <p:cNvPr id="5" name="Content Placeholder 2"/>
          <p:cNvSpPr>
            <a:spLocks noGrp="1"/>
          </p:cNvSpPr>
          <p:nvPr>
            <p:ph idx="1"/>
          </p:nvPr>
        </p:nvSpPr>
        <p:spPr>
          <a:xfrm>
            <a:off x="908157" y="5120439"/>
            <a:ext cx="7491979" cy="881978"/>
          </a:xfrm>
        </p:spPr>
        <p:txBody>
          <a:bodyPr/>
          <a:lstStyle>
            <a:lvl1pPr marL="0" indent="0">
              <a:buNone/>
              <a:defRPr b="1">
                <a:solidFill>
                  <a:schemeClr val="tx2"/>
                </a:solidFill>
              </a:defRPr>
            </a:lvl1pPr>
          </a:lstStyle>
          <a:p>
            <a:pPr lvl="0"/>
            <a:r>
              <a:rPr lang="en-US"/>
              <a:t>Click to edit Master text styles</a:t>
            </a:r>
          </a:p>
        </p:txBody>
      </p:sp>
      <p:sp>
        <p:nvSpPr>
          <p:cNvPr id="7" name="Content Placeholder 2"/>
          <p:cNvSpPr>
            <a:spLocks noGrp="1"/>
          </p:cNvSpPr>
          <p:nvPr>
            <p:ph idx="12"/>
          </p:nvPr>
        </p:nvSpPr>
        <p:spPr>
          <a:xfrm>
            <a:off x="902509" y="1407863"/>
            <a:ext cx="7497627" cy="3561349"/>
          </a:xfrm>
        </p:spPr>
        <p:txBody>
          <a:bodyPr/>
          <a:lstStyle>
            <a:lvl1pPr marL="0" indent="0">
              <a:buNone/>
              <a:defRPr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195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FRENCH">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21351" y="2421186"/>
            <a:ext cx="5878609" cy="928687"/>
          </a:xfrm>
        </p:spPr>
        <p:txBody>
          <a:bodyPr anchor="b" anchorCtr="0"/>
          <a:lstStyle>
            <a:lvl1pPr>
              <a:lnSpc>
                <a:spcPct val="100000"/>
              </a:lnSpc>
              <a:defRPr lang="en-US" sz="3000" b="0" spc="-50" baseline="0" dirty="0" smtClean="0">
                <a:solidFill>
                  <a:schemeClr val="bg2"/>
                </a:solidFill>
                <a:latin typeface="+mj-lt"/>
                <a:ea typeface="+mj-ea"/>
                <a:cs typeface="+mj-cs"/>
              </a:defRPr>
            </a:lvl1pPr>
          </a:lstStyle>
          <a:p>
            <a:r>
              <a:rPr lang="en-US"/>
              <a:t>Click to edit Master title style</a:t>
            </a:r>
            <a:endParaRPr lang="en-US" dirty="0"/>
          </a:p>
        </p:txBody>
      </p:sp>
      <p:sp>
        <p:nvSpPr>
          <p:cNvPr id="10243" name="Rectangle 3"/>
          <p:cNvSpPr>
            <a:spLocks noGrp="1" noChangeArrowheads="1"/>
          </p:cNvSpPr>
          <p:nvPr>
            <p:ph type="subTitle" idx="1"/>
          </p:nvPr>
        </p:nvSpPr>
        <p:spPr>
          <a:xfrm>
            <a:off x="914574" y="3586705"/>
            <a:ext cx="5006975" cy="1517890"/>
          </a:xfrm>
        </p:spPr>
        <p:txBody>
          <a:bodyPr/>
          <a:lstStyle>
            <a:lvl1pPr marL="0" indent="0">
              <a:buFont typeface="Wingdings" pitchFamily="2" charset="2"/>
              <a:buNone/>
              <a:defRPr sz="2500">
                <a:solidFill>
                  <a:schemeClr val="tx2"/>
                </a:solidFill>
              </a:defRPr>
            </a:lvl1pPr>
          </a:lstStyle>
          <a:p>
            <a:r>
              <a:rPr lang="en-US"/>
              <a:t>Click to edit Master subtitle style</a:t>
            </a:r>
            <a:endParaRPr lang="en-US" dirty="0"/>
          </a:p>
        </p:txBody>
      </p:sp>
      <p:cxnSp>
        <p:nvCxnSpPr>
          <p:cNvPr id="6" name="Straight Connector 5"/>
          <p:cNvCxnSpPr/>
          <p:nvPr userDrawn="1"/>
        </p:nvCxnSpPr>
        <p:spPr bwMode="auto">
          <a:xfrm>
            <a:off x="914574" y="2270416"/>
            <a:ext cx="5757498" cy="0"/>
          </a:xfrm>
          <a:prstGeom prst="line">
            <a:avLst/>
          </a:prstGeom>
          <a:noFill/>
          <a:ln w="19050" cap="flat" cmpd="sng" algn="ctr">
            <a:solidFill>
              <a:schemeClr val="tx2"/>
            </a:solidFill>
            <a:prstDash val="solid"/>
            <a:round/>
            <a:headEnd type="none" w="med" len="med"/>
            <a:tailEnd type="none" w="med" len="med"/>
          </a:ln>
          <a:effectLst/>
        </p:spPr>
      </p:cxnSp>
      <p:cxnSp>
        <p:nvCxnSpPr>
          <p:cNvPr id="8" name="Straight Connector 7"/>
          <p:cNvCxnSpPr/>
          <p:nvPr userDrawn="1"/>
        </p:nvCxnSpPr>
        <p:spPr bwMode="auto">
          <a:xfrm>
            <a:off x="914574" y="3540339"/>
            <a:ext cx="5757498" cy="0"/>
          </a:xfrm>
          <a:prstGeom prst="line">
            <a:avLst/>
          </a:prstGeom>
          <a:noFill/>
          <a:ln w="19050" cap="flat" cmpd="sng" algn="ctr">
            <a:solidFill>
              <a:schemeClr val="tx2"/>
            </a:solidFill>
            <a:prstDash val="solid"/>
            <a:round/>
            <a:headEnd type="none" w="med" len="med"/>
            <a:tailEnd type="none" w="med" len="med"/>
          </a:ln>
          <a:effectLst/>
        </p:spPr>
      </p:cxnSp>
      <p:grpSp>
        <p:nvGrpSpPr>
          <p:cNvPr id="10258" name="Group 10257"/>
          <p:cNvGrpSpPr/>
          <p:nvPr userDrawn="1"/>
        </p:nvGrpSpPr>
        <p:grpSpPr>
          <a:xfrm>
            <a:off x="8035925" y="4184650"/>
            <a:ext cx="1108075" cy="2640466"/>
            <a:chOff x="8035924" y="4184650"/>
            <a:chExt cx="1108075" cy="2640466"/>
          </a:xfrm>
        </p:grpSpPr>
        <p:cxnSp>
          <p:nvCxnSpPr>
            <p:cNvPr id="284" name="Straight Connector 283"/>
            <p:cNvCxnSpPr/>
            <p:nvPr userDrawn="1"/>
          </p:nvCxnSpPr>
          <p:spPr>
            <a:xfrm>
              <a:off x="8035924" y="4860116"/>
              <a:ext cx="1108075" cy="0"/>
            </a:xfrm>
            <a:prstGeom prst="line">
              <a:avLst/>
            </a:prstGeom>
            <a:noFill/>
            <a:ln w="6350" cap="flat" cmpd="sng" algn="ctr">
              <a:solidFill>
                <a:schemeClr val="accent3"/>
              </a:solidFill>
              <a:prstDash val="solid"/>
            </a:ln>
            <a:effectLst/>
          </p:spPr>
        </p:cxnSp>
        <p:cxnSp>
          <p:nvCxnSpPr>
            <p:cNvPr id="285" name="Straight Connector 284"/>
            <p:cNvCxnSpPr/>
            <p:nvPr userDrawn="1"/>
          </p:nvCxnSpPr>
          <p:spPr>
            <a:xfrm>
              <a:off x="8035924" y="4921522"/>
              <a:ext cx="1108075" cy="0"/>
            </a:xfrm>
            <a:prstGeom prst="line">
              <a:avLst/>
            </a:prstGeom>
            <a:noFill/>
            <a:ln w="6350" cap="flat" cmpd="sng" algn="ctr">
              <a:solidFill>
                <a:schemeClr val="accent3"/>
              </a:solidFill>
              <a:prstDash val="solid"/>
            </a:ln>
            <a:effectLst/>
          </p:spPr>
        </p:cxnSp>
        <p:cxnSp>
          <p:nvCxnSpPr>
            <p:cNvPr id="286" name="Straight Connector 285"/>
            <p:cNvCxnSpPr/>
            <p:nvPr userDrawn="1"/>
          </p:nvCxnSpPr>
          <p:spPr>
            <a:xfrm>
              <a:off x="8035924" y="4982928"/>
              <a:ext cx="1108075" cy="0"/>
            </a:xfrm>
            <a:prstGeom prst="line">
              <a:avLst/>
            </a:prstGeom>
            <a:noFill/>
            <a:ln w="6350" cap="flat" cmpd="sng" algn="ctr">
              <a:solidFill>
                <a:schemeClr val="accent3"/>
              </a:solidFill>
              <a:prstDash val="solid"/>
            </a:ln>
            <a:effectLst/>
          </p:spPr>
        </p:cxnSp>
        <p:cxnSp>
          <p:nvCxnSpPr>
            <p:cNvPr id="287" name="Straight Connector 286"/>
            <p:cNvCxnSpPr/>
            <p:nvPr userDrawn="1"/>
          </p:nvCxnSpPr>
          <p:spPr>
            <a:xfrm>
              <a:off x="8035924" y="5044334"/>
              <a:ext cx="1108075" cy="0"/>
            </a:xfrm>
            <a:prstGeom prst="line">
              <a:avLst/>
            </a:prstGeom>
            <a:noFill/>
            <a:ln w="6350" cap="flat" cmpd="sng" algn="ctr">
              <a:solidFill>
                <a:schemeClr val="accent3"/>
              </a:solidFill>
              <a:prstDash val="solid"/>
            </a:ln>
            <a:effectLst/>
          </p:spPr>
        </p:cxnSp>
        <p:cxnSp>
          <p:nvCxnSpPr>
            <p:cNvPr id="288" name="Straight Connector 287"/>
            <p:cNvCxnSpPr/>
            <p:nvPr userDrawn="1"/>
          </p:nvCxnSpPr>
          <p:spPr>
            <a:xfrm>
              <a:off x="8035924" y="5105740"/>
              <a:ext cx="1108075" cy="0"/>
            </a:xfrm>
            <a:prstGeom prst="line">
              <a:avLst/>
            </a:prstGeom>
            <a:noFill/>
            <a:ln w="6350" cap="flat" cmpd="sng" algn="ctr">
              <a:solidFill>
                <a:schemeClr val="accent3"/>
              </a:solidFill>
              <a:prstDash val="solid"/>
            </a:ln>
            <a:effectLst/>
          </p:spPr>
        </p:cxnSp>
        <p:cxnSp>
          <p:nvCxnSpPr>
            <p:cNvPr id="289" name="Straight Connector 288"/>
            <p:cNvCxnSpPr/>
            <p:nvPr userDrawn="1"/>
          </p:nvCxnSpPr>
          <p:spPr>
            <a:xfrm>
              <a:off x="8035924" y="5167146"/>
              <a:ext cx="1108075" cy="0"/>
            </a:xfrm>
            <a:prstGeom prst="line">
              <a:avLst/>
            </a:prstGeom>
            <a:noFill/>
            <a:ln w="6350" cap="flat" cmpd="sng" algn="ctr">
              <a:solidFill>
                <a:schemeClr val="accent3"/>
              </a:solidFill>
              <a:prstDash val="solid"/>
            </a:ln>
            <a:effectLst/>
          </p:spPr>
        </p:cxnSp>
        <p:cxnSp>
          <p:nvCxnSpPr>
            <p:cNvPr id="290" name="Straight Connector 289"/>
            <p:cNvCxnSpPr/>
            <p:nvPr userDrawn="1"/>
          </p:nvCxnSpPr>
          <p:spPr>
            <a:xfrm>
              <a:off x="8035924" y="5228552"/>
              <a:ext cx="1108075" cy="0"/>
            </a:xfrm>
            <a:prstGeom prst="line">
              <a:avLst/>
            </a:prstGeom>
            <a:noFill/>
            <a:ln w="6350" cap="flat" cmpd="sng" algn="ctr">
              <a:solidFill>
                <a:schemeClr val="accent3"/>
              </a:solidFill>
              <a:prstDash val="solid"/>
            </a:ln>
            <a:effectLst/>
          </p:spPr>
        </p:cxnSp>
        <p:cxnSp>
          <p:nvCxnSpPr>
            <p:cNvPr id="291" name="Straight Connector 290"/>
            <p:cNvCxnSpPr/>
            <p:nvPr userDrawn="1"/>
          </p:nvCxnSpPr>
          <p:spPr>
            <a:xfrm>
              <a:off x="8035924" y="5289958"/>
              <a:ext cx="1108075" cy="0"/>
            </a:xfrm>
            <a:prstGeom prst="line">
              <a:avLst/>
            </a:prstGeom>
            <a:noFill/>
            <a:ln w="6350" cap="flat" cmpd="sng" algn="ctr">
              <a:solidFill>
                <a:schemeClr val="accent3"/>
              </a:solidFill>
              <a:prstDash val="solid"/>
            </a:ln>
            <a:effectLst/>
          </p:spPr>
        </p:cxnSp>
        <p:cxnSp>
          <p:nvCxnSpPr>
            <p:cNvPr id="292" name="Straight Connector 291"/>
            <p:cNvCxnSpPr/>
            <p:nvPr userDrawn="1"/>
          </p:nvCxnSpPr>
          <p:spPr>
            <a:xfrm>
              <a:off x="8035924" y="5351364"/>
              <a:ext cx="1108075" cy="0"/>
            </a:xfrm>
            <a:prstGeom prst="line">
              <a:avLst/>
            </a:prstGeom>
            <a:noFill/>
            <a:ln w="6350" cap="flat" cmpd="sng" algn="ctr">
              <a:solidFill>
                <a:schemeClr val="accent3"/>
              </a:solidFill>
              <a:prstDash val="solid"/>
            </a:ln>
            <a:effectLst/>
          </p:spPr>
        </p:cxnSp>
        <p:cxnSp>
          <p:nvCxnSpPr>
            <p:cNvPr id="293" name="Straight Connector 292"/>
            <p:cNvCxnSpPr/>
            <p:nvPr userDrawn="1"/>
          </p:nvCxnSpPr>
          <p:spPr>
            <a:xfrm>
              <a:off x="8035924" y="5412770"/>
              <a:ext cx="1108075" cy="0"/>
            </a:xfrm>
            <a:prstGeom prst="line">
              <a:avLst/>
            </a:prstGeom>
            <a:noFill/>
            <a:ln w="6350" cap="flat" cmpd="sng" algn="ctr">
              <a:solidFill>
                <a:schemeClr val="accent3"/>
              </a:solidFill>
              <a:prstDash val="solid"/>
            </a:ln>
            <a:effectLst/>
          </p:spPr>
        </p:cxnSp>
        <p:cxnSp>
          <p:nvCxnSpPr>
            <p:cNvPr id="294" name="Straight Connector 293"/>
            <p:cNvCxnSpPr/>
            <p:nvPr userDrawn="1"/>
          </p:nvCxnSpPr>
          <p:spPr>
            <a:xfrm>
              <a:off x="8035924" y="5474176"/>
              <a:ext cx="1108075" cy="0"/>
            </a:xfrm>
            <a:prstGeom prst="line">
              <a:avLst/>
            </a:prstGeom>
            <a:noFill/>
            <a:ln w="6350" cap="flat" cmpd="sng" algn="ctr">
              <a:solidFill>
                <a:schemeClr val="accent3"/>
              </a:solidFill>
              <a:prstDash val="solid"/>
            </a:ln>
            <a:effectLst/>
          </p:spPr>
        </p:cxnSp>
        <p:cxnSp>
          <p:nvCxnSpPr>
            <p:cNvPr id="295" name="Straight Connector 294"/>
            <p:cNvCxnSpPr/>
            <p:nvPr userDrawn="1"/>
          </p:nvCxnSpPr>
          <p:spPr>
            <a:xfrm>
              <a:off x="8035924" y="5535582"/>
              <a:ext cx="1108075" cy="0"/>
            </a:xfrm>
            <a:prstGeom prst="line">
              <a:avLst/>
            </a:prstGeom>
            <a:noFill/>
            <a:ln w="6350" cap="flat" cmpd="sng" algn="ctr">
              <a:solidFill>
                <a:schemeClr val="accent3"/>
              </a:solidFill>
              <a:prstDash val="solid"/>
            </a:ln>
            <a:effectLst/>
          </p:spPr>
        </p:cxnSp>
        <p:cxnSp>
          <p:nvCxnSpPr>
            <p:cNvPr id="296" name="Straight Connector 295"/>
            <p:cNvCxnSpPr/>
            <p:nvPr userDrawn="1"/>
          </p:nvCxnSpPr>
          <p:spPr>
            <a:xfrm>
              <a:off x="8035924" y="5596988"/>
              <a:ext cx="1108075" cy="0"/>
            </a:xfrm>
            <a:prstGeom prst="line">
              <a:avLst/>
            </a:prstGeom>
            <a:noFill/>
            <a:ln w="6350" cap="flat" cmpd="sng" algn="ctr">
              <a:solidFill>
                <a:schemeClr val="accent3"/>
              </a:solidFill>
              <a:prstDash val="solid"/>
            </a:ln>
            <a:effectLst/>
          </p:spPr>
        </p:cxnSp>
        <p:cxnSp>
          <p:nvCxnSpPr>
            <p:cNvPr id="297" name="Straight Connector 296"/>
            <p:cNvCxnSpPr/>
            <p:nvPr userDrawn="1"/>
          </p:nvCxnSpPr>
          <p:spPr>
            <a:xfrm>
              <a:off x="8035924" y="5658394"/>
              <a:ext cx="1108075" cy="0"/>
            </a:xfrm>
            <a:prstGeom prst="line">
              <a:avLst/>
            </a:prstGeom>
            <a:noFill/>
            <a:ln w="6350" cap="flat" cmpd="sng" algn="ctr">
              <a:solidFill>
                <a:schemeClr val="accent3"/>
              </a:solidFill>
              <a:prstDash val="solid"/>
            </a:ln>
            <a:effectLst/>
          </p:spPr>
        </p:cxnSp>
        <p:cxnSp>
          <p:nvCxnSpPr>
            <p:cNvPr id="298" name="Straight Connector 297"/>
            <p:cNvCxnSpPr/>
            <p:nvPr userDrawn="1"/>
          </p:nvCxnSpPr>
          <p:spPr>
            <a:xfrm>
              <a:off x="8035924" y="5719800"/>
              <a:ext cx="1108075" cy="0"/>
            </a:xfrm>
            <a:prstGeom prst="line">
              <a:avLst/>
            </a:prstGeom>
            <a:noFill/>
            <a:ln w="6350" cap="flat" cmpd="sng" algn="ctr">
              <a:solidFill>
                <a:schemeClr val="accent3"/>
              </a:solidFill>
              <a:prstDash val="solid"/>
            </a:ln>
            <a:effectLst/>
          </p:spPr>
        </p:cxnSp>
        <p:cxnSp>
          <p:nvCxnSpPr>
            <p:cNvPr id="299" name="Straight Connector 298"/>
            <p:cNvCxnSpPr/>
            <p:nvPr userDrawn="1"/>
          </p:nvCxnSpPr>
          <p:spPr>
            <a:xfrm>
              <a:off x="8035924" y="5781206"/>
              <a:ext cx="1108075" cy="0"/>
            </a:xfrm>
            <a:prstGeom prst="line">
              <a:avLst/>
            </a:prstGeom>
            <a:noFill/>
            <a:ln w="6350" cap="flat" cmpd="sng" algn="ctr">
              <a:solidFill>
                <a:schemeClr val="accent3"/>
              </a:solidFill>
              <a:prstDash val="solid"/>
            </a:ln>
            <a:effectLst/>
          </p:spPr>
        </p:cxnSp>
        <p:cxnSp>
          <p:nvCxnSpPr>
            <p:cNvPr id="300" name="Straight Connector 299"/>
            <p:cNvCxnSpPr/>
            <p:nvPr userDrawn="1"/>
          </p:nvCxnSpPr>
          <p:spPr>
            <a:xfrm>
              <a:off x="8035924" y="5842612"/>
              <a:ext cx="1108075" cy="0"/>
            </a:xfrm>
            <a:prstGeom prst="line">
              <a:avLst/>
            </a:prstGeom>
            <a:noFill/>
            <a:ln w="6350" cap="flat" cmpd="sng" algn="ctr">
              <a:solidFill>
                <a:schemeClr val="accent3"/>
              </a:solidFill>
              <a:prstDash val="solid"/>
            </a:ln>
            <a:effectLst/>
          </p:spPr>
        </p:cxnSp>
        <p:cxnSp>
          <p:nvCxnSpPr>
            <p:cNvPr id="301" name="Straight Connector 300"/>
            <p:cNvCxnSpPr/>
            <p:nvPr userDrawn="1"/>
          </p:nvCxnSpPr>
          <p:spPr>
            <a:xfrm>
              <a:off x="8035924" y="5904018"/>
              <a:ext cx="1108075" cy="0"/>
            </a:xfrm>
            <a:prstGeom prst="line">
              <a:avLst/>
            </a:prstGeom>
            <a:noFill/>
            <a:ln w="6350" cap="flat" cmpd="sng" algn="ctr">
              <a:solidFill>
                <a:schemeClr val="accent3"/>
              </a:solidFill>
              <a:prstDash val="solid"/>
            </a:ln>
            <a:effectLst/>
          </p:spPr>
        </p:cxnSp>
        <p:cxnSp>
          <p:nvCxnSpPr>
            <p:cNvPr id="302" name="Straight Connector 301"/>
            <p:cNvCxnSpPr/>
            <p:nvPr userDrawn="1"/>
          </p:nvCxnSpPr>
          <p:spPr>
            <a:xfrm>
              <a:off x="8035924" y="5965424"/>
              <a:ext cx="1108075" cy="0"/>
            </a:xfrm>
            <a:prstGeom prst="line">
              <a:avLst/>
            </a:prstGeom>
            <a:noFill/>
            <a:ln w="6350" cap="flat" cmpd="sng" algn="ctr">
              <a:solidFill>
                <a:schemeClr val="accent3"/>
              </a:solidFill>
              <a:prstDash val="solid"/>
            </a:ln>
            <a:effectLst/>
          </p:spPr>
        </p:cxnSp>
        <p:cxnSp>
          <p:nvCxnSpPr>
            <p:cNvPr id="303" name="Straight Connector 302"/>
            <p:cNvCxnSpPr/>
            <p:nvPr userDrawn="1"/>
          </p:nvCxnSpPr>
          <p:spPr>
            <a:xfrm>
              <a:off x="8035924" y="6026830"/>
              <a:ext cx="1108075" cy="0"/>
            </a:xfrm>
            <a:prstGeom prst="line">
              <a:avLst/>
            </a:prstGeom>
            <a:noFill/>
            <a:ln w="6350" cap="flat" cmpd="sng" algn="ctr">
              <a:solidFill>
                <a:schemeClr val="accent3"/>
              </a:solidFill>
              <a:prstDash val="solid"/>
            </a:ln>
            <a:effectLst/>
          </p:spPr>
        </p:cxnSp>
        <p:cxnSp>
          <p:nvCxnSpPr>
            <p:cNvPr id="304" name="Straight Connector 303"/>
            <p:cNvCxnSpPr/>
            <p:nvPr userDrawn="1"/>
          </p:nvCxnSpPr>
          <p:spPr>
            <a:xfrm>
              <a:off x="8035924" y="6088236"/>
              <a:ext cx="1108075" cy="0"/>
            </a:xfrm>
            <a:prstGeom prst="line">
              <a:avLst/>
            </a:prstGeom>
            <a:noFill/>
            <a:ln w="6350" cap="flat" cmpd="sng" algn="ctr">
              <a:solidFill>
                <a:schemeClr val="accent3"/>
              </a:solidFill>
              <a:prstDash val="solid"/>
            </a:ln>
            <a:effectLst/>
          </p:spPr>
        </p:cxnSp>
        <p:cxnSp>
          <p:nvCxnSpPr>
            <p:cNvPr id="305" name="Straight Connector 304"/>
            <p:cNvCxnSpPr/>
            <p:nvPr userDrawn="1"/>
          </p:nvCxnSpPr>
          <p:spPr>
            <a:xfrm>
              <a:off x="8035924" y="6149642"/>
              <a:ext cx="1108075" cy="0"/>
            </a:xfrm>
            <a:prstGeom prst="line">
              <a:avLst/>
            </a:prstGeom>
            <a:noFill/>
            <a:ln w="6350" cap="flat" cmpd="sng" algn="ctr">
              <a:solidFill>
                <a:schemeClr val="accent3"/>
              </a:solidFill>
              <a:prstDash val="solid"/>
            </a:ln>
            <a:effectLst/>
          </p:spPr>
        </p:cxnSp>
        <p:cxnSp>
          <p:nvCxnSpPr>
            <p:cNvPr id="306" name="Straight Connector 305"/>
            <p:cNvCxnSpPr/>
            <p:nvPr userDrawn="1"/>
          </p:nvCxnSpPr>
          <p:spPr>
            <a:xfrm>
              <a:off x="8035924" y="6211048"/>
              <a:ext cx="1108075" cy="0"/>
            </a:xfrm>
            <a:prstGeom prst="line">
              <a:avLst/>
            </a:prstGeom>
            <a:noFill/>
            <a:ln w="6350" cap="flat" cmpd="sng" algn="ctr">
              <a:solidFill>
                <a:schemeClr val="accent3"/>
              </a:solidFill>
              <a:prstDash val="solid"/>
            </a:ln>
            <a:effectLst/>
          </p:spPr>
        </p:cxnSp>
        <p:cxnSp>
          <p:nvCxnSpPr>
            <p:cNvPr id="307" name="Straight Connector 306"/>
            <p:cNvCxnSpPr/>
            <p:nvPr userDrawn="1"/>
          </p:nvCxnSpPr>
          <p:spPr>
            <a:xfrm>
              <a:off x="8035924" y="6272454"/>
              <a:ext cx="1108075" cy="0"/>
            </a:xfrm>
            <a:prstGeom prst="line">
              <a:avLst/>
            </a:prstGeom>
            <a:noFill/>
            <a:ln w="6350" cap="flat" cmpd="sng" algn="ctr">
              <a:solidFill>
                <a:schemeClr val="accent3"/>
              </a:solidFill>
              <a:prstDash val="solid"/>
            </a:ln>
            <a:effectLst/>
          </p:spPr>
        </p:cxnSp>
        <p:cxnSp>
          <p:nvCxnSpPr>
            <p:cNvPr id="308" name="Straight Connector 307"/>
            <p:cNvCxnSpPr/>
            <p:nvPr userDrawn="1"/>
          </p:nvCxnSpPr>
          <p:spPr>
            <a:xfrm>
              <a:off x="8035924" y="6333860"/>
              <a:ext cx="1108075" cy="0"/>
            </a:xfrm>
            <a:prstGeom prst="line">
              <a:avLst/>
            </a:prstGeom>
            <a:noFill/>
            <a:ln w="6350" cap="flat" cmpd="sng" algn="ctr">
              <a:solidFill>
                <a:schemeClr val="accent3"/>
              </a:solidFill>
              <a:prstDash val="solid"/>
            </a:ln>
            <a:effectLst/>
          </p:spPr>
        </p:cxnSp>
        <p:cxnSp>
          <p:nvCxnSpPr>
            <p:cNvPr id="309" name="Straight Connector 308"/>
            <p:cNvCxnSpPr/>
            <p:nvPr userDrawn="1"/>
          </p:nvCxnSpPr>
          <p:spPr>
            <a:xfrm>
              <a:off x="8035924" y="6395266"/>
              <a:ext cx="1108075" cy="0"/>
            </a:xfrm>
            <a:prstGeom prst="line">
              <a:avLst/>
            </a:prstGeom>
            <a:noFill/>
            <a:ln w="6350" cap="flat" cmpd="sng" algn="ctr">
              <a:solidFill>
                <a:schemeClr val="accent3"/>
              </a:solidFill>
              <a:prstDash val="solid"/>
            </a:ln>
            <a:effectLst/>
          </p:spPr>
        </p:cxnSp>
        <p:cxnSp>
          <p:nvCxnSpPr>
            <p:cNvPr id="310" name="Straight Connector 309"/>
            <p:cNvCxnSpPr/>
            <p:nvPr userDrawn="1"/>
          </p:nvCxnSpPr>
          <p:spPr>
            <a:xfrm>
              <a:off x="8035924" y="6456672"/>
              <a:ext cx="1108075" cy="0"/>
            </a:xfrm>
            <a:prstGeom prst="line">
              <a:avLst/>
            </a:prstGeom>
            <a:noFill/>
            <a:ln w="6350" cap="flat" cmpd="sng" algn="ctr">
              <a:solidFill>
                <a:schemeClr val="accent3"/>
              </a:solidFill>
              <a:prstDash val="solid"/>
            </a:ln>
            <a:effectLst/>
          </p:spPr>
        </p:cxnSp>
        <p:cxnSp>
          <p:nvCxnSpPr>
            <p:cNvPr id="311" name="Straight Connector 310"/>
            <p:cNvCxnSpPr/>
            <p:nvPr userDrawn="1"/>
          </p:nvCxnSpPr>
          <p:spPr>
            <a:xfrm>
              <a:off x="8035924" y="6518078"/>
              <a:ext cx="1108075" cy="0"/>
            </a:xfrm>
            <a:prstGeom prst="line">
              <a:avLst/>
            </a:prstGeom>
            <a:noFill/>
            <a:ln w="6350" cap="flat" cmpd="sng" algn="ctr">
              <a:solidFill>
                <a:schemeClr val="accent3"/>
              </a:solidFill>
              <a:prstDash val="solid"/>
            </a:ln>
            <a:effectLst/>
          </p:spPr>
        </p:cxnSp>
        <p:cxnSp>
          <p:nvCxnSpPr>
            <p:cNvPr id="312" name="Straight Connector 311"/>
            <p:cNvCxnSpPr/>
            <p:nvPr userDrawn="1"/>
          </p:nvCxnSpPr>
          <p:spPr>
            <a:xfrm>
              <a:off x="8035924" y="6579484"/>
              <a:ext cx="1108075" cy="0"/>
            </a:xfrm>
            <a:prstGeom prst="line">
              <a:avLst/>
            </a:prstGeom>
            <a:noFill/>
            <a:ln w="6350" cap="flat" cmpd="sng" algn="ctr">
              <a:solidFill>
                <a:schemeClr val="accent3"/>
              </a:solidFill>
              <a:prstDash val="solid"/>
            </a:ln>
            <a:effectLst/>
          </p:spPr>
        </p:cxnSp>
        <p:cxnSp>
          <p:nvCxnSpPr>
            <p:cNvPr id="313" name="Straight Connector 312"/>
            <p:cNvCxnSpPr/>
            <p:nvPr userDrawn="1"/>
          </p:nvCxnSpPr>
          <p:spPr>
            <a:xfrm>
              <a:off x="8035924" y="6640890"/>
              <a:ext cx="1108075" cy="0"/>
            </a:xfrm>
            <a:prstGeom prst="line">
              <a:avLst/>
            </a:prstGeom>
            <a:noFill/>
            <a:ln w="6350" cap="flat" cmpd="sng" algn="ctr">
              <a:solidFill>
                <a:schemeClr val="accent3"/>
              </a:solidFill>
              <a:prstDash val="solid"/>
            </a:ln>
            <a:effectLst/>
          </p:spPr>
        </p:cxnSp>
        <p:cxnSp>
          <p:nvCxnSpPr>
            <p:cNvPr id="314" name="Straight Connector 313"/>
            <p:cNvCxnSpPr/>
            <p:nvPr userDrawn="1"/>
          </p:nvCxnSpPr>
          <p:spPr>
            <a:xfrm>
              <a:off x="8035924" y="6702296"/>
              <a:ext cx="1108075" cy="0"/>
            </a:xfrm>
            <a:prstGeom prst="line">
              <a:avLst/>
            </a:prstGeom>
            <a:noFill/>
            <a:ln w="6350" cap="flat" cmpd="sng" algn="ctr">
              <a:solidFill>
                <a:schemeClr val="accent3"/>
              </a:solidFill>
              <a:prstDash val="solid"/>
            </a:ln>
            <a:effectLst/>
          </p:spPr>
        </p:cxnSp>
        <p:cxnSp>
          <p:nvCxnSpPr>
            <p:cNvPr id="315" name="Straight Connector 314"/>
            <p:cNvCxnSpPr/>
            <p:nvPr userDrawn="1"/>
          </p:nvCxnSpPr>
          <p:spPr>
            <a:xfrm>
              <a:off x="8035924" y="6763702"/>
              <a:ext cx="1108075" cy="0"/>
            </a:xfrm>
            <a:prstGeom prst="line">
              <a:avLst/>
            </a:prstGeom>
            <a:noFill/>
            <a:ln w="6350" cap="flat" cmpd="sng" algn="ctr">
              <a:solidFill>
                <a:schemeClr val="accent3"/>
              </a:solidFill>
              <a:prstDash val="solid"/>
            </a:ln>
            <a:effectLst/>
          </p:spPr>
        </p:cxnSp>
        <p:cxnSp>
          <p:nvCxnSpPr>
            <p:cNvPr id="316" name="Straight Connector 315"/>
            <p:cNvCxnSpPr/>
            <p:nvPr userDrawn="1"/>
          </p:nvCxnSpPr>
          <p:spPr>
            <a:xfrm>
              <a:off x="8035924" y="6825116"/>
              <a:ext cx="1108075" cy="0"/>
            </a:xfrm>
            <a:prstGeom prst="line">
              <a:avLst/>
            </a:prstGeom>
            <a:noFill/>
            <a:ln w="6350" cap="flat" cmpd="sng" algn="ctr">
              <a:solidFill>
                <a:schemeClr val="accent3"/>
              </a:solidFill>
              <a:prstDash val="solid"/>
            </a:ln>
            <a:effectLst/>
          </p:spPr>
        </p:cxnSp>
        <p:cxnSp>
          <p:nvCxnSpPr>
            <p:cNvPr id="317" name="Straight Connector 316"/>
            <p:cNvCxnSpPr/>
            <p:nvPr userDrawn="1"/>
          </p:nvCxnSpPr>
          <p:spPr>
            <a:xfrm>
              <a:off x="8035924" y="4184650"/>
              <a:ext cx="1108075" cy="0"/>
            </a:xfrm>
            <a:prstGeom prst="line">
              <a:avLst/>
            </a:prstGeom>
            <a:noFill/>
            <a:ln w="6350" cap="flat" cmpd="sng" algn="ctr">
              <a:solidFill>
                <a:schemeClr val="accent3"/>
              </a:solidFill>
              <a:prstDash val="solid"/>
            </a:ln>
            <a:effectLst/>
          </p:spPr>
        </p:cxnSp>
        <p:cxnSp>
          <p:nvCxnSpPr>
            <p:cNvPr id="318" name="Straight Connector 317"/>
            <p:cNvCxnSpPr/>
            <p:nvPr userDrawn="1"/>
          </p:nvCxnSpPr>
          <p:spPr>
            <a:xfrm>
              <a:off x="8035924" y="4246056"/>
              <a:ext cx="1108075" cy="0"/>
            </a:xfrm>
            <a:prstGeom prst="line">
              <a:avLst/>
            </a:prstGeom>
            <a:noFill/>
            <a:ln w="6350" cap="flat" cmpd="sng" algn="ctr">
              <a:solidFill>
                <a:schemeClr val="accent3"/>
              </a:solidFill>
              <a:prstDash val="solid"/>
            </a:ln>
            <a:effectLst/>
          </p:spPr>
        </p:cxnSp>
        <p:cxnSp>
          <p:nvCxnSpPr>
            <p:cNvPr id="319" name="Straight Connector 318"/>
            <p:cNvCxnSpPr/>
            <p:nvPr userDrawn="1"/>
          </p:nvCxnSpPr>
          <p:spPr>
            <a:xfrm>
              <a:off x="8035924" y="4307462"/>
              <a:ext cx="1108075" cy="0"/>
            </a:xfrm>
            <a:prstGeom prst="line">
              <a:avLst/>
            </a:prstGeom>
            <a:noFill/>
            <a:ln w="6350" cap="flat" cmpd="sng" algn="ctr">
              <a:solidFill>
                <a:schemeClr val="accent3"/>
              </a:solidFill>
              <a:prstDash val="solid"/>
            </a:ln>
            <a:effectLst/>
          </p:spPr>
        </p:cxnSp>
        <p:cxnSp>
          <p:nvCxnSpPr>
            <p:cNvPr id="320" name="Straight Connector 319"/>
            <p:cNvCxnSpPr/>
            <p:nvPr userDrawn="1"/>
          </p:nvCxnSpPr>
          <p:spPr>
            <a:xfrm>
              <a:off x="8035924" y="4368868"/>
              <a:ext cx="1108075" cy="0"/>
            </a:xfrm>
            <a:prstGeom prst="line">
              <a:avLst/>
            </a:prstGeom>
            <a:noFill/>
            <a:ln w="6350" cap="flat" cmpd="sng" algn="ctr">
              <a:solidFill>
                <a:schemeClr val="accent3"/>
              </a:solidFill>
              <a:prstDash val="solid"/>
            </a:ln>
            <a:effectLst/>
          </p:spPr>
        </p:cxnSp>
        <p:cxnSp>
          <p:nvCxnSpPr>
            <p:cNvPr id="321" name="Straight Connector 320"/>
            <p:cNvCxnSpPr/>
            <p:nvPr userDrawn="1"/>
          </p:nvCxnSpPr>
          <p:spPr>
            <a:xfrm>
              <a:off x="8035924" y="4430274"/>
              <a:ext cx="1108075" cy="0"/>
            </a:xfrm>
            <a:prstGeom prst="line">
              <a:avLst/>
            </a:prstGeom>
            <a:noFill/>
            <a:ln w="6350" cap="flat" cmpd="sng" algn="ctr">
              <a:solidFill>
                <a:schemeClr val="accent3"/>
              </a:solidFill>
              <a:prstDash val="solid"/>
            </a:ln>
            <a:effectLst/>
          </p:spPr>
        </p:cxnSp>
        <p:cxnSp>
          <p:nvCxnSpPr>
            <p:cNvPr id="322" name="Straight Connector 321"/>
            <p:cNvCxnSpPr/>
            <p:nvPr userDrawn="1"/>
          </p:nvCxnSpPr>
          <p:spPr>
            <a:xfrm>
              <a:off x="8035924" y="4491680"/>
              <a:ext cx="1108075" cy="0"/>
            </a:xfrm>
            <a:prstGeom prst="line">
              <a:avLst/>
            </a:prstGeom>
            <a:noFill/>
            <a:ln w="6350" cap="flat" cmpd="sng" algn="ctr">
              <a:solidFill>
                <a:schemeClr val="accent3"/>
              </a:solidFill>
              <a:prstDash val="solid"/>
            </a:ln>
            <a:effectLst/>
          </p:spPr>
        </p:cxnSp>
        <p:cxnSp>
          <p:nvCxnSpPr>
            <p:cNvPr id="323" name="Straight Connector 322"/>
            <p:cNvCxnSpPr/>
            <p:nvPr userDrawn="1"/>
          </p:nvCxnSpPr>
          <p:spPr>
            <a:xfrm>
              <a:off x="8035924" y="4553086"/>
              <a:ext cx="1108075" cy="0"/>
            </a:xfrm>
            <a:prstGeom prst="line">
              <a:avLst/>
            </a:prstGeom>
            <a:noFill/>
            <a:ln w="6350" cap="flat" cmpd="sng" algn="ctr">
              <a:solidFill>
                <a:schemeClr val="accent3"/>
              </a:solidFill>
              <a:prstDash val="solid"/>
            </a:ln>
            <a:effectLst/>
          </p:spPr>
        </p:cxnSp>
        <p:cxnSp>
          <p:nvCxnSpPr>
            <p:cNvPr id="324" name="Straight Connector 323"/>
            <p:cNvCxnSpPr/>
            <p:nvPr userDrawn="1"/>
          </p:nvCxnSpPr>
          <p:spPr>
            <a:xfrm>
              <a:off x="8035924" y="4614492"/>
              <a:ext cx="1108075" cy="0"/>
            </a:xfrm>
            <a:prstGeom prst="line">
              <a:avLst/>
            </a:prstGeom>
            <a:noFill/>
            <a:ln w="6350" cap="flat" cmpd="sng" algn="ctr">
              <a:solidFill>
                <a:schemeClr val="accent3"/>
              </a:solidFill>
              <a:prstDash val="solid"/>
            </a:ln>
            <a:effectLst/>
          </p:spPr>
        </p:cxnSp>
        <p:cxnSp>
          <p:nvCxnSpPr>
            <p:cNvPr id="325" name="Straight Connector 324"/>
            <p:cNvCxnSpPr/>
            <p:nvPr userDrawn="1"/>
          </p:nvCxnSpPr>
          <p:spPr>
            <a:xfrm>
              <a:off x="8035924" y="4675898"/>
              <a:ext cx="1108075" cy="0"/>
            </a:xfrm>
            <a:prstGeom prst="line">
              <a:avLst/>
            </a:prstGeom>
            <a:noFill/>
            <a:ln w="6350" cap="flat" cmpd="sng" algn="ctr">
              <a:solidFill>
                <a:schemeClr val="accent3"/>
              </a:solidFill>
              <a:prstDash val="solid"/>
            </a:ln>
            <a:effectLst/>
          </p:spPr>
        </p:cxnSp>
        <p:cxnSp>
          <p:nvCxnSpPr>
            <p:cNvPr id="326" name="Straight Connector 325"/>
            <p:cNvCxnSpPr/>
            <p:nvPr userDrawn="1"/>
          </p:nvCxnSpPr>
          <p:spPr>
            <a:xfrm>
              <a:off x="8035924" y="4737304"/>
              <a:ext cx="1108075" cy="0"/>
            </a:xfrm>
            <a:prstGeom prst="line">
              <a:avLst/>
            </a:prstGeom>
            <a:noFill/>
            <a:ln w="6350" cap="flat" cmpd="sng" algn="ctr">
              <a:solidFill>
                <a:schemeClr val="accent3"/>
              </a:solidFill>
              <a:prstDash val="solid"/>
            </a:ln>
            <a:effectLst/>
          </p:spPr>
        </p:cxnSp>
        <p:cxnSp>
          <p:nvCxnSpPr>
            <p:cNvPr id="328" name="Straight Connector 327"/>
            <p:cNvCxnSpPr/>
            <p:nvPr userDrawn="1"/>
          </p:nvCxnSpPr>
          <p:spPr>
            <a:xfrm>
              <a:off x="8035924" y="4798710"/>
              <a:ext cx="1108075" cy="0"/>
            </a:xfrm>
            <a:prstGeom prst="line">
              <a:avLst/>
            </a:prstGeom>
            <a:noFill/>
            <a:ln w="6350" cap="flat" cmpd="sng" algn="ctr">
              <a:solidFill>
                <a:schemeClr val="accent3"/>
              </a:solidFill>
              <a:prstDash val="solid"/>
            </a:ln>
            <a:effectLst/>
          </p:spPr>
        </p:cxnSp>
      </p:grpSp>
      <p:grpSp>
        <p:nvGrpSpPr>
          <p:cNvPr id="10259" name="Group 10258"/>
          <p:cNvGrpSpPr/>
          <p:nvPr userDrawn="1"/>
        </p:nvGrpSpPr>
        <p:grpSpPr>
          <a:xfrm>
            <a:off x="6799961" y="4860116"/>
            <a:ext cx="1108075" cy="1965000"/>
            <a:chOff x="6796572" y="4860116"/>
            <a:chExt cx="1108075" cy="1965000"/>
          </a:xfrm>
        </p:grpSpPr>
        <p:cxnSp>
          <p:nvCxnSpPr>
            <p:cNvPr id="375" name="Straight Connector 374"/>
            <p:cNvCxnSpPr/>
            <p:nvPr userDrawn="1"/>
          </p:nvCxnSpPr>
          <p:spPr>
            <a:xfrm>
              <a:off x="6796572" y="4860116"/>
              <a:ext cx="1108075" cy="0"/>
            </a:xfrm>
            <a:prstGeom prst="line">
              <a:avLst/>
            </a:prstGeom>
            <a:noFill/>
            <a:ln w="6350" cap="flat" cmpd="sng" algn="ctr">
              <a:solidFill>
                <a:schemeClr val="accent3"/>
              </a:solidFill>
              <a:prstDash val="solid"/>
            </a:ln>
            <a:effectLst/>
          </p:spPr>
        </p:cxnSp>
        <p:cxnSp>
          <p:nvCxnSpPr>
            <p:cNvPr id="376" name="Straight Connector 375"/>
            <p:cNvCxnSpPr/>
            <p:nvPr userDrawn="1"/>
          </p:nvCxnSpPr>
          <p:spPr>
            <a:xfrm>
              <a:off x="6796572" y="4921522"/>
              <a:ext cx="1108075" cy="0"/>
            </a:xfrm>
            <a:prstGeom prst="line">
              <a:avLst/>
            </a:prstGeom>
            <a:noFill/>
            <a:ln w="6350" cap="flat" cmpd="sng" algn="ctr">
              <a:solidFill>
                <a:schemeClr val="accent3"/>
              </a:solidFill>
              <a:prstDash val="solid"/>
            </a:ln>
            <a:effectLst/>
          </p:spPr>
        </p:cxnSp>
        <p:cxnSp>
          <p:nvCxnSpPr>
            <p:cNvPr id="377" name="Straight Connector 376"/>
            <p:cNvCxnSpPr/>
            <p:nvPr userDrawn="1"/>
          </p:nvCxnSpPr>
          <p:spPr>
            <a:xfrm>
              <a:off x="6796572" y="4982928"/>
              <a:ext cx="1108075" cy="0"/>
            </a:xfrm>
            <a:prstGeom prst="line">
              <a:avLst/>
            </a:prstGeom>
            <a:noFill/>
            <a:ln w="6350" cap="flat" cmpd="sng" algn="ctr">
              <a:solidFill>
                <a:schemeClr val="accent3"/>
              </a:solidFill>
              <a:prstDash val="solid"/>
            </a:ln>
            <a:effectLst/>
          </p:spPr>
        </p:cxnSp>
        <p:cxnSp>
          <p:nvCxnSpPr>
            <p:cNvPr id="378" name="Straight Connector 377"/>
            <p:cNvCxnSpPr/>
            <p:nvPr userDrawn="1"/>
          </p:nvCxnSpPr>
          <p:spPr>
            <a:xfrm>
              <a:off x="6796572" y="5044334"/>
              <a:ext cx="1108075" cy="0"/>
            </a:xfrm>
            <a:prstGeom prst="line">
              <a:avLst/>
            </a:prstGeom>
            <a:noFill/>
            <a:ln w="6350" cap="flat" cmpd="sng" algn="ctr">
              <a:solidFill>
                <a:schemeClr val="accent3"/>
              </a:solidFill>
              <a:prstDash val="solid"/>
            </a:ln>
            <a:effectLst/>
          </p:spPr>
        </p:cxnSp>
        <p:cxnSp>
          <p:nvCxnSpPr>
            <p:cNvPr id="379" name="Straight Connector 378"/>
            <p:cNvCxnSpPr/>
            <p:nvPr userDrawn="1"/>
          </p:nvCxnSpPr>
          <p:spPr>
            <a:xfrm>
              <a:off x="6796572" y="5105740"/>
              <a:ext cx="1108075" cy="0"/>
            </a:xfrm>
            <a:prstGeom prst="line">
              <a:avLst/>
            </a:prstGeom>
            <a:noFill/>
            <a:ln w="6350" cap="flat" cmpd="sng" algn="ctr">
              <a:solidFill>
                <a:schemeClr val="accent3"/>
              </a:solidFill>
              <a:prstDash val="solid"/>
            </a:ln>
            <a:effectLst/>
          </p:spPr>
        </p:cxnSp>
        <p:cxnSp>
          <p:nvCxnSpPr>
            <p:cNvPr id="380" name="Straight Connector 379"/>
            <p:cNvCxnSpPr/>
            <p:nvPr userDrawn="1"/>
          </p:nvCxnSpPr>
          <p:spPr>
            <a:xfrm>
              <a:off x="6796572" y="5167146"/>
              <a:ext cx="1108075" cy="0"/>
            </a:xfrm>
            <a:prstGeom prst="line">
              <a:avLst/>
            </a:prstGeom>
            <a:noFill/>
            <a:ln w="6350" cap="flat" cmpd="sng" algn="ctr">
              <a:solidFill>
                <a:schemeClr val="accent3"/>
              </a:solidFill>
              <a:prstDash val="solid"/>
            </a:ln>
            <a:effectLst/>
          </p:spPr>
        </p:cxnSp>
        <p:cxnSp>
          <p:nvCxnSpPr>
            <p:cNvPr id="381" name="Straight Connector 380"/>
            <p:cNvCxnSpPr/>
            <p:nvPr userDrawn="1"/>
          </p:nvCxnSpPr>
          <p:spPr>
            <a:xfrm>
              <a:off x="6796572" y="5228552"/>
              <a:ext cx="1108075" cy="0"/>
            </a:xfrm>
            <a:prstGeom prst="line">
              <a:avLst/>
            </a:prstGeom>
            <a:noFill/>
            <a:ln w="6350" cap="flat" cmpd="sng" algn="ctr">
              <a:solidFill>
                <a:schemeClr val="accent3"/>
              </a:solidFill>
              <a:prstDash val="solid"/>
            </a:ln>
            <a:effectLst/>
          </p:spPr>
        </p:cxnSp>
        <p:cxnSp>
          <p:nvCxnSpPr>
            <p:cNvPr id="382" name="Straight Connector 381"/>
            <p:cNvCxnSpPr/>
            <p:nvPr userDrawn="1"/>
          </p:nvCxnSpPr>
          <p:spPr>
            <a:xfrm>
              <a:off x="6796572" y="5289958"/>
              <a:ext cx="1108075" cy="0"/>
            </a:xfrm>
            <a:prstGeom prst="line">
              <a:avLst/>
            </a:prstGeom>
            <a:noFill/>
            <a:ln w="6350" cap="flat" cmpd="sng" algn="ctr">
              <a:solidFill>
                <a:schemeClr val="accent3"/>
              </a:solidFill>
              <a:prstDash val="solid"/>
            </a:ln>
            <a:effectLst/>
          </p:spPr>
        </p:cxnSp>
        <p:cxnSp>
          <p:nvCxnSpPr>
            <p:cNvPr id="383" name="Straight Connector 382"/>
            <p:cNvCxnSpPr/>
            <p:nvPr userDrawn="1"/>
          </p:nvCxnSpPr>
          <p:spPr>
            <a:xfrm>
              <a:off x="6796572" y="5351364"/>
              <a:ext cx="1108075" cy="0"/>
            </a:xfrm>
            <a:prstGeom prst="line">
              <a:avLst/>
            </a:prstGeom>
            <a:noFill/>
            <a:ln w="6350" cap="flat" cmpd="sng" algn="ctr">
              <a:solidFill>
                <a:schemeClr val="accent3"/>
              </a:solidFill>
              <a:prstDash val="solid"/>
            </a:ln>
            <a:effectLst/>
          </p:spPr>
        </p:cxnSp>
        <p:cxnSp>
          <p:nvCxnSpPr>
            <p:cNvPr id="384" name="Straight Connector 383"/>
            <p:cNvCxnSpPr/>
            <p:nvPr userDrawn="1"/>
          </p:nvCxnSpPr>
          <p:spPr>
            <a:xfrm>
              <a:off x="6796572" y="5412770"/>
              <a:ext cx="1108075" cy="0"/>
            </a:xfrm>
            <a:prstGeom prst="line">
              <a:avLst/>
            </a:prstGeom>
            <a:noFill/>
            <a:ln w="6350" cap="flat" cmpd="sng" algn="ctr">
              <a:solidFill>
                <a:schemeClr val="accent3"/>
              </a:solidFill>
              <a:prstDash val="solid"/>
            </a:ln>
            <a:effectLst/>
          </p:spPr>
        </p:cxnSp>
        <p:cxnSp>
          <p:nvCxnSpPr>
            <p:cNvPr id="385" name="Straight Connector 384"/>
            <p:cNvCxnSpPr/>
            <p:nvPr userDrawn="1"/>
          </p:nvCxnSpPr>
          <p:spPr>
            <a:xfrm>
              <a:off x="6796572" y="5474176"/>
              <a:ext cx="1108075" cy="0"/>
            </a:xfrm>
            <a:prstGeom prst="line">
              <a:avLst/>
            </a:prstGeom>
            <a:noFill/>
            <a:ln w="6350" cap="flat" cmpd="sng" algn="ctr">
              <a:solidFill>
                <a:schemeClr val="accent3"/>
              </a:solidFill>
              <a:prstDash val="solid"/>
            </a:ln>
            <a:effectLst/>
          </p:spPr>
        </p:cxnSp>
        <p:cxnSp>
          <p:nvCxnSpPr>
            <p:cNvPr id="386" name="Straight Connector 385"/>
            <p:cNvCxnSpPr/>
            <p:nvPr userDrawn="1"/>
          </p:nvCxnSpPr>
          <p:spPr>
            <a:xfrm>
              <a:off x="6796572" y="5535582"/>
              <a:ext cx="1108075" cy="0"/>
            </a:xfrm>
            <a:prstGeom prst="line">
              <a:avLst/>
            </a:prstGeom>
            <a:noFill/>
            <a:ln w="6350" cap="flat" cmpd="sng" algn="ctr">
              <a:solidFill>
                <a:schemeClr val="accent3"/>
              </a:solidFill>
              <a:prstDash val="solid"/>
            </a:ln>
            <a:effectLst/>
          </p:spPr>
        </p:cxnSp>
        <p:cxnSp>
          <p:nvCxnSpPr>
            <p:cNvPr id="387" name="Straight Connector 386"/>
            <p:cNvCxnSpPr/>
            <p:nvPr userDrawn="1"/>
          </p:nvCxnSpPr>
          <p:spPr>
            <a:xfrm>
              <a:off x="6796572" y="5596988"/>
              <a:ext cx="1108075" cy="0"/>
            </a:xfrm>
            <a:prstGeom prst="line">
              <a:avLst/>
            </a:prstGeom>
            <a:noFill/>
            <a:ln w="6350" cap="flat" cmpd="sng" algn="ctr">
              <a:solidFill>
                <a:schemeClr val="accent3"/>
              </a:solidFill>
              <a:prstDash val="solid"/>
            </a:ln>
            <a:effectLst/>
          </p:spPr>
        </p:cxnSp>
        <p:cxnSp>
          <p:nvCxnSpPr>
            <p:cNvPr id="388" name="Straight Connector 387"/>
            <p:cNvCxnSpPr/>
            <p:nvPr userDrawn="1"/>
          </p:nvCxnSpPr>
          <p:spPr>
            <a:xfrm>
              <a:off x="6796572" y="5658394"/>
              <a:ext cx="1108075" cy="0"/>
            </a:xfrm>
            <a:prstGeom prst="line">
              <a:avLst/>
            </a:prstGeom>
            <a:noFill/>
            <a:ln w="6350" cap="flat" cmpd="sng" algn="ctr">
              <a:solidFill>
                <a:schemeClr val="accent3"/>
              </a:solidFill>
              <a:prstDash val="solid"/>
            </a:ln>
            <a:effectLst/>
          </p:spPr>
        </p:cxnSp>
        <p:cxnSp>
          <p:nvCxnSpPr>
            <p:cNvPr id="389" name="Straight Connector 388"/>
            <p:cNvCxnSpPr/>
            <p:nvPr userDrawn="1"/>
          </p:nvCxnSpPr>
          <p:spPr>
            <a:xfrm>
              <a:off x="6796572" y="5719800"/>
              <a:ext cx="1108075" cy="0"/>
            </a:xfrm>
            <a:prstGeom prst="line">
              <a:avLst/>
            </a:prstGeom>
            <a:noFill/>
            <a:ln w="6350" cap="flat" cmpd="sng" algn="ctr">
              <a:solidFill>
                <a:schemeClr val="accent3"/>
              </a:solidFill>
              <a:prstDash val="solid"/>
            </a:ln>
            <a:effectLst/>
          </p:spPr>
        </p:cxnSp>
        <p:cxnSp>
          <p:nvCxnSpPr>
            <p:cNvPr id="390" name="Straight Connector 389"/>
            <p:cNvCxnSpPr/>
            <p:nvPr userDrawn="1"/>
          </p:nvCxnSpPr>
          <p:spPr>
            <a:xfrm>
              <a:off x="6796572" y="5781206"/>
              <a:ext cx="1108075" cy="0"/>
            </a:xfrm>
            <a:prstGeom prst="line">
              <a:avLst/>
            </a:prstGeom>
            <a:noFill/>
            <a:ln w="6350" cap="flat" cmpd="sng" algn="ctr">
              <a:solidFill>
                <a:schemeClr val="accent3"/>
              </a:solidFill>
              <a:prstDash val="solid"/>
            </a:ln>
            <a:effectLst/>
          </p:spPr>
        </p:cxnSp>
        <p:cxnSp>
          <p:nvCxnSpPr>
            <p:cNvPr id="391" name="Straight Connector 390"/>
            <p:cNvCxnSpPr/>
            <p:nvPr userDrawn="1"/>
          </p:nvCxnSpPr>
          <p:spPr>
            <a:xfrm>
              <a:off x="6796572" y="5842612"/>
              <a:ext cx="1108075" cy="0"/>
            </a:xfrm>
            <a:prstGeom prst="line">
              <a:avLst/>
            </a:prstGeom>
            <a:noFill/>
            <a:ln w="6350" cap="flat" cmpd="sng" algn="ctr">
              <a:solidFill>
                <a:schemeClr val="accent3"/>
              </a:solidFill>
              <a:prstDash val="solid"/>
            </a:ln>
            <a:effectLst/>
          </p:spPr>
        </p:cxnSp>
        <p:cxnSp>
          <p:nvCxnSpPr>
            <p:cNvPr id="392" name="Straight Connector 391"/>
            <p:cNvCxnSpPr/>
            <p:nvPr userDrawn="1"/>
          </p:nvCxnSpPr>
          <p:spPr>
            <a:xfrm>
              <a:off x="6796572" y="5904018"/>
              <a:ext cx="1108075" cy="0"/>
            </a:xfrm>
            <a:prstGeom prst="line">
              <a:avLst/>
            </a:prstGeom>
            <a:noFill/>
            <a:ln w="6350" cap="flat" cmpd="sng" algn="ctr">
              <a:solidFill>
                <a:schemeClr val="accent3"/>
              </a:solidFill>
              <a:prstDash val="solid"/>
            </a:ln>
            <a:effectLst/>
          </p:spPr>
        </p:cxnSp>
        <p:cxnSp>
          <p:nvCxnSpPr>
            <p:cNvPr id="393" name="Straight Connector 392"/>
            <p:cNvCxnSpPr/>
            <p:nvPr userDrawn="1"/>
          </p:nvCxnSpPr>
          <p:spPr>
            <a:xfrm>
              <a:off x="6796572" y="5965424"/>
              <a:ext cx="1108075" cy="0"/>
            </a:xfrm>
            <a:prstGeom prst="line">
              <a:avLst/>
            </a:prstGeom>
            <a:noFill/>
            <a:ln w="6350" cap="flat" cmpd="sng" algn="ctr">
              <a:solidFill>
                <a:schemeClr val="accent3"/>
              </a:solidFill>
              <a:prstDash val="solid"/>
            </a:ln>
            <a:effectLst/>
          </p:spPr>
        </p:cxnSp>
        <p:cxnSp>
          <p:nvCxnSpPr>
            <p:cNvPr id="394" name="Straight Connector 393"/>
            <p:cNvCxnSpPr/>
            <p:nvPr userDrawn="1"/>
          </p:nvCxnSpPr>
          <p:spPr>
            <a:xfrm>
              <a:off x="6796572" y="6026830"/>
              <a:ext cx="1108075" cy="0"/>
            </a:xfrm>
            <a:prstGeom prst="line">
              <a:avLst/>
            </a:prstGeom>
            <a:noFill/>
            <a:ln w="6350" cap="flat" cmpd="sng" algn="ctr">
              <a:solidFill>
                <a:schemeClr val="accent3"/>
              </a:solidFill>
              <a:prstDash val="solid"/>
            </a:ln>
            <a:effectLst/>
          </p:spPr>
        </p:cxnSp>
        <p:cxnSp>
          <p:nvCxnSpPr>
            <p:cNvPr id="395" name="Straight Connector 394"/>
            <p:cNvCxnSpPr/>
            <p:nvPr userDrawn="1"/>
          </p:nvCxnSpPr>
          <p:spPr>
            <a:xfrm>
              <a:off x="6796572" y="6088236"/>
              <a:ext cx="1108075" cy="0"/>
            </a:xfrm>
            <a:prstGeom prst="line">
              <a:avLst/>
            </a:prstGeom>
            <a:noFill/>
            <a:ln w="6350" cap="flat" cmpd="sng" algn="ctr">
              <a:solidFill>
                <a:schemeClr val="accent3"/>
              </a:solidFill>
              <a:prstDash val="solid"/>
            </a:ln>
            <a:effectLst/>
          </p:spPr>
        </p:cxnSp>
        <p:cxnSp>
          <p:nvCxnSpPr>
            <p:cNvPr id="396" name="Straight Connector 395"/>
            <p:cNvCxnSpPr/>
            <p:nvPr userDrawn="1"/>
          </p:nvCxnSpPr>
          <p:spPr>
            <a:xfrm>
              <a:off x="6796572" y="6149642"/>
              <a:ext cx="1108075" cy="0"/>
            </a:xfrm>
            <a:prstGeom prst="line">
              <a:avLst/>
            </a:prstGeom>
            <a:noFill/>
            <a:ln w="6350" cap="flat" cmpd="sng" algn="ctr">
              <a:solidFill>
                <a:schemeClr val="accent3"/>
              </a:solidFill>
              <a:prstDash val="solid"/>
            </a:ln>
            <a:effectLst/>
          </p:spPr>
        </p:cxnSp>
        <p:cxnSp>
          <p:nvCxnSpPr>
            <p:cNvPr id="397" name="Straight Connector 396"/>
            <p:cNvCxnSpPr/>
            <p:nvPr userDrawn="1"/>
          </p:nvCxnSpPr>
          <p:spPr>
            <a:xfrm>
              <a:off x="6796572" y="6211048"/>
              <a:ext cx="1108075" cy="0"/>
            </a:xfrm>
            <a:prstGeom prst="line">
              <a:avLst/>
            </a:prstGeom>
            <a:noFill/>
            <a:ln w="6350" cap="flat" cmpd="sng" algn="ctr">
              <a:solidFill>
                <a:schemeClr val="accent3"/>
              </a:solidFill>
              <a:prstDash val="solid"/>
            </a:ln>
            <a:effectLst/>
          </p:spPr>
        </p:cxnSp>
        <p:cxnSp>
          <p:nvCxnSpPr>
            <p:cNvPr id="398" name="Straight Connector 397"/>
            <p:cNvCxnSpPr/>
            <p:nvPr userDrawn="1"/>
          </p:nvCxnSpPr>
          <p:spPr>
            <a:xfrm>
              <a:off x="6796572" y="6272454"/>
              <a:ext cx="1108075" cy="0"/>
            </a:xfrm>
            <a:prstGeom prst="line">
              <a:avLst/>
            </a:prstGeom>
            <a:noFill/>
            <a:ln w="6350" cap="flat" cmpd="sng" algn="ctr">
              <a:solidFill>
                <a:schemeClr val="accent3"/>
              </a:solidFill>
              <a:prstDash val="solid"/>
            </a:ln>
            <a:effectLst/>
          </p:spPr>
        </p:cxnSp>
        <p:cxnSp>
          <p:nvCxnSpPr>
            <p:cNvPr id="399" name="Straight Connector 398"/>
            <p:cNvCxnSpPr/>
            <p:nvPr userDrawn="1"/>
          </p:nvCxnSpPr>
          <p:spPr>
            <a:xfrm>
              <a:off x="6796572" y="6333860"/>
              <a:ext cx="1108075" cy="0"/>
            </a:xfrm>
            <a:prstGeom prst="line">
              <a:avLst/>
            </a:prstGeom>
            <a:noFill/>
            <a:ln w="6350" cap="flat" cmpd="sng" algn="ctr">
              <a:solidFill>
                <a:schemeClr val="accent3"/>
              </a:solidFill>
              <a:prstDash val="solid"/>
            </a:ln>
            <a:effectLst/>
          </p:spPr>
        </p:cxnSp>
        <p:cxnSp>
          <p:nvCxnSpPr>
            <p:cNvPr id="400" name="Straight Connector 399"/>
            <p:cNvCxnSpPr/>
            <p:nvPr userDrawn="1"/>
          </p:nvCxnSpPr>
          <p:spPr>
            <a:xfrm>
              <a:off x="6796572" y="6395266"/>
              <a:ext cx="1108075" cy="0"/>
            </a:xfrm>
            <a:prstGeom prst="line">
              <a:avLst/>
            </a:prstGeom>
            <a:noFill/>
            <a:ln w="6350" cap="flat" cmpd="sng" algn="ctr">
              <a:solidFill>
                <a:schemeClr val="accent3"/>
              </a:solidFill>
              <a:prstDash val="solid"/>
            </a:ln>
            <a:effectLst/>
          </p:spPr>
        </p:cxnSp>
        <p:cxnSp>
          <p:nvCxnSpPr>
            <p:cNvPr id="401" name="Straight Connector 400"/>
            <p:cNvCxnSpPr/>
            <p:nvPr userDrawn="1"/>
          </p:nvCxnSpPr>
          <p:spPr>
            <a:xfrm>
              <a:off x="6796572" y="6456672"/>
              <a:ext cx="1108075" cy="0"/>
            </a:xfrm>
            <a:prstGeom prst="line">
              <a:avLst/>
            </a:prstGeom>
            <a:noFill/>
            <a:ln w="6350" cap="flat" cmpd="sng" algn="ctr">
              <a:solidFill>
                <a:schemeClr val="accent3"/>
              </a:solidFill>
              <a:prstDash val="solid"/>
            </a:ln>
            <a:effectLst/>
          </p:spPr>
        </p:cxnSp>
        <p:cxnSp>
          <p:nvCxnSpPr>
            <p:cNvPr id="402" name="Straight Connector 401"/>
            <p:cNvCxnSpPr/>
            <p:nvPr userDrawn="1"/>
          </p:nvCxnSpPr>
          <p:spPr>
            <a:xfrm>
              <a:off x="6796572" y="6518078"/>
              <a:ext cx="1108075" cy="0"/>
            </a:xfrm>
            <a:prstGeom prst="line">
              <a:avLst/>
            </a:prstGeom>
            <a:noFill/>
            <a:ln w="6350" cap="flat" cmpd="sng" algn="ctr">
              <a:solidFill>
                <a:schemeClr val="accent3"/>
              </a:solidFill>
              <a:prstDash val="solid"/>
            </a:ln>
            <a:effectLst/>
          </p:spPr>
        </p:cxnSp>
        <p:cxnSp>
          <p:nvCxnSpPr>
            <p:cNvPr id="403" name="Straight Connector 402"/>
            <p:cNvCxnSpPr/>
            <p:nvPr userDrawn="1"/>
          </p:nvCxnSpPr>
          <p:spPr>
            <a:xfrm>
              <a:off x="6796572" y="6579484"/>
              <a:ext cx="1108075" cy="0"/>
            </a:xfrm>
            <a:prstGeom prst="line">
              <a:avLst/>
            </a:prstGeom>
            <a:noFill/>
            <a:ln w="6350" cap="flat" cmpd="sng" algn="ctr">
              <a:solidFill>
                <a:schemeClr val="accent3"/>
              </a:solidFill>
              <a:prstDash val="solid"/>
            </a:ln>
            <a:effectLst/>
          </p:spPr>
        </p:cxnSp>
        <p:cxnSp>
          <p:nvCxnSpPr>
            <p:cNvPr id="404" name="Straight Connector 403"/>
            <p:cNvCxnSpPr/>
            <p:nvPr userDrawn="1"/>
          </p:nvCxnSpPr>
          <p:spPr>
            <a:xfrm>
              <a:off x="6796572" y="6640890"/>
              <a:ext cx="1108075" cy="0"/>
            </a:xfrm>
            <a:prstGeom prst="line">
              <a:avLst/>
            </a:prstGeom>
            <a:noFill/>
            <a:ln w="6350" cap="flat" cmpd="sng" algn="ctr">
              <a:solidFill>
                <a:schemeClr val="accent3"/>
              </a:solidFill>
              <a:prstDash val="solid"/>
            </a:ln>
            <a:effectLst/>
          </p:spPr>
        </p:cxnSp>
        <p:cxnSp>
          <p:nvCxnSpPr>
            <p:cNvPr id="405" name="Straight Connector 404"/>
            <p:cNvCxnSpPr/>
            <p:nvPr userDrawn="1"/>
          </p:nvCxnSpPr>
          <p:spPr>
            <a:xfrm>
              <a:off x="6796572" y="6702296"/>
              <a:ext cx="1108075" cy="0"/>
            </a:xfrm>
            <a:prstGeom prst="line">
              <a:avLst/>
            </a:prstGeom>
            <a:noFill/>
            <a:ln w="6350" cap="flat" cmpd="sng" algn="ctr">
              <a:solidFill>
                <a:schemeClr val="accent3"/>
              </a:solidFill>
              <a:prstDash val="solid"/>
            </a:ln>
            <a:effectLst/>
          </p:spPr>
        </p:cxnSp>
        <p:cxnSp>
          <p:nvCxnSpPr>
            <p:cNvPr id="406" name="Straight Connector 405"/>
            <p:cNvCxnSpPr/>
            <p:nvPr userDrawn="1"/>
          </p:nvCxnSpPr>
          <p:spPr>
            <a:xfrm>
              <a:off x="6796572" y="6763702"/>
              <a:ext cx="1108075" cy="0"/>
            </a:xfrm>
            <a:prstGeom prst="line">
              <a:avLst/>
            </a:prstGeom>
            <a:noFill/>
            <a:ln w="6350" cap="flat" cmpd="sng" algn="ctr">
              <a:solidFill>
                <a:schemeClr val="accent3"/>
              </a:solidFill>
              <a:prstDash val="solid"/>
            </a:ln>
            <a:effectLst/>
          </p:spPr>
        </p:cxnSp>
        <p:cxnSp>
          <p:nvCxnSpPr>
            <p:cNvPr id="407" name="Straight Connector 406"/>
            <p:cNvCxnSpPr/>
            <p:nvPr userDrawn="1"/>
          </p:nvCxnSpPr>
          <p:spPr>
            <a:xfrm>
              <a:off x="6796572" y="6825116"/>
              <a:ext cx="1108075" cy="0"/>
            </a:xfrm>
            <a:prstGeom prst="line">
              <a:avLst/>
            </a:prstGeom>
            <a:noFill/>
            <a:ln w="6350" cap="flat" cmpd="sng" algn="ctr">
              <a:solidFill>
                <a:schemeClr val="accent3"/>
              </a:solidFill>
              <a:prstDash val="solid"/>
            </a:ln>
            <a:effectLst/>
          </p:spPr>
        </p:cxnSp>
      </p:grpSp>
      <p:grpSp>
        <p:nvGrpSpPr>
          <p:cNvPr id="10260" name="Group 10259"/>
          <p:cNvGrpSpPr/>
          <p:nvPr userDrawn="1"/>
        </p:nvGrpSpPr>
        <p:grpSpPr>
          <a:xfrm>
            <a:off x="5563997" y="5842612"/>
            <a:ext cx="1108075" cy="982504"/>
            <a:chOff x="5563997" y="5842612"/>
            <a:chExt cx="1108075" cy="982504"/>
          </a:xfrm>
        </p:grpSpPr>
        <p:cxnSp>
          <p:nvCxnSpPr>
            <p:cNvPr id="426" name="Straight Connector 425"/>
            <p:cNvCxnSpPr/>
            <p:nvPr userDrawn="1"/>
          </p:nvCxnSpPr>
          <p:spPr>
            <a:xfrm>
              <a:off x="5563997" y="5842612"/>
              <a:ext cx="1108075" cy="0"/>
            </a:xfrm>
            <a:prstGeom prst="line">
              <a:avLst/>
            </a:prstGeom>
            <a:noFill/>
            <a:ln w="6350" cap="flat" cmpd="sng" algn="ctr">
              <a:solidFill>
                <a:schemeClr val="accent3"/>
              </a:solidFill>
              <a:prstDash val="solid"/>
            </a:ln>
            <a:effectLst/>
          </p:spPr>
        </p:cxnSp>
        <p:cxnSp>
          <p:nvCxnSpPr>
            <p:cNvPr id="427" name="Straight Connector 426"/>
            <p:cNvCxnSpPr/>
            <p:nvPr userDrawn="1"/>
          </p:nvCxnSpPr>
          <p:spPr>
            <a:xfrm>
              <a:off x="5563997" y="5904018"/>
              <a:ext cx="1108075" cy="0"/>
            </a:xfrm>
            <a:prstGeom prst="line">
              <a:avLst/>
            </a:prstGeom>
            <a:noFill/>
            <a:ln w="6350" cap="flat" cmpd="sng" algn="ctr">
              <a:solidFill>
                <a:schemeClr val="accent3"/>
              </a:solidFill>
              <a:prstDash val="solid"/>
            </a:ln>
            <a:effectLst/>
          </p:spPr>
        </p:cxnSp>
        <p:cxnSp>
          <p:nvCxnSpPr>
            <p:cNvPr id="428" name="Straight Connector 427"/>
            <p:cNvCxnSpPr/>
            <p:nvPr userDrawn="1"/>
          </p:nvCxnSpPr>
          <p:spPr>
            <a:xfrm>
              <a:off x="5563997" y="5965424"/>
              <a:ext cx="1108075" cy="0"/>
            </a:xfrm>
            <a:prstGeom prst="line">
              <a:avLst/>
            </a:prstGeom>
            <a:noFill/>
            <a:ln w="6350" cap="flat" cmpd="sng" algn="ctr">
              <a:solidFill>
                <a:schemeClr val="accent3"/>
              </a:solidFill>
              <a:prstDash val="solid"/>
            </a:ln>
            <a:effectLst/>
          </p:spPr>
        </p:cxnSp>
        <p:cxnSp>
          <p:nvCxnSpPr>
            <p:cNvPr id="429" name="Straight Connector 428"/>
            <p:cNvCxnSpPr/>
            <p:nvPr userDrawn="1"/>
          </p:nvCxnSpPr>
          <p:spPr>
            <a:xfrm>
              <a:off x="5563997" y="6026830"/>
              <a:ext cx="1108075" cy="0"/>
            </a:xfrm>
            <a:prstGeom prst="line">
              <a:avLst/>
            </a:prstGeom>
            <a:noFill/>
            <a:ln w="6350" cap="flat" cmpd="sng" algn="ctr">
              <a:solidFill>
                <a:schemeClr val="accent3"/>
              </a:solidFill>
              <a:prstDash val="solid"/>
            </a:ln>
            <a:effectLst/>
          </p:spPr>
        </p:cxnSp>
        <p:cxnSp>
          <p:nvCxnSpPr>
            <p:cNvPr id="430" name="Straight Connector 429"/>
            <p:cNvCxnSpPr/>
            <p:nvPr userDrawn="1"/>
          </p:nvCxnSpPr>
          <p:spPr>
            <a:xfrm>
              <a:off x="5563997" y="6088236"/>
              <a:ext cx="1108075" cy="0"/>
            </a:xfrm>
            <a:prstGeom prst="line">
              <a:avLst/>
            </a:prstGeom>
            <a:noFill/>
            <a:ln w="6350" cap="flat" cmpd="sng" algn="ctr">
              <a:solidFill>
                <a:schemeClr val="accent3"/>
              </a:solidFill>
              <a:prstDash val="solid"/>
            </a:ln>
            <a:effectLst/>
          </p:spPr>
        </p:cxnSp>
        <p:cxnSp>
          <p:nvCxnSpPr>
            <p:cNvPr id="431" name="Straight Connector 430"/>
            <p:cNvCxnSpPr/>
            <p:nvPr userDrawn="1"/>
          </p:nvCxnSpPr>
          <p:spPr>
            <a:xfrm>
              <a:off x="5563997" y="6149642"/>
              <a:ext cx="1108075" cy="0"/>
            </a:xfrm>
            <a:prstGeom prst="line">
              <a:avLst/>
            </a:prstGeom>
            <a:noFill/>
            <a:ln w="6350" cap="flat" cmpd="sng" algn="ctr">
              <a:solidFill>
                <a:schemeClr val="accent3"/>
              </a:solidFill>
              <a:prstDash val="solid"/>
            </a:ln>
            <a:effectLst/>
          </p:spPr>
        </p:cxnSp>
        <p:cxnSp>
          <p:nvCxnSpPr>
            <p:cNvPr id="432" name="Straight Connector 431"/>
            <p:cNvCxnSpPr/>
            <p:nvPr userDrawn="1"/>
          </p:nvCxnSpPr>
          <p:spPr>
            <a:xfrm>
              <a:off x="5563997" y="6211048"/>
              <a:ext cx="1108075" cy="0"/>
            </a:xfrm>
            <a:prstGeom prst="line">
              <a:avLst/>
            </a:prstGeom>
            <a:noFill/>
            <a:ln w="6350" cap="flat" cmpd="sng" algn="ctr">
              <a:solidFill>
                <a:schemeClr val="accent3"/>
              </a:solidFill>
              <a:prstDash val="solid"/>
            </a:ln>
            <a:effectLst/>
          </p:spPr>
        </p:cxnSp>
        <p:cxnSp>
          <p:nvCxnSpPr>
            <p:cNvPr id="433" name="Straight Connector 432"/>
            <p:cNvCxnSpPr/>
            <p:nvPr userDrawn="1"/>
          </p:nvCxnSpPr>
          <p:spPr>
            <a:xfrm>
              <a:off x="5563997" y="6272454"/>
              <a:ext cx="1108075" cy="0"/>
            </a:xfrm>
            <a:prstGeom prst="line">
              <a:avLst/>
            </a:prstGeom>
            <a:noFill/>
            <a:ln w="6350" cap="flat" cmpd="sng" algn="ctr">
              <a:solidFill>
                <a:schemeClr val="accent3"/>
              </a:solidFill>
              <a:prstDash val="solid"/>
            </a:ln>
            <a:effectLst/>
          </p:spPr>
        </p:cxnSp>
        <p:cxnSp>
          <p:nvCxnSpPr>
            <p:cNvPr id="434" name="Straight Connector 433"/>
            <p:cNvCxnSpPr/>
            <p:nvPr userDrawn="1"/>
          </p:nvCxnSpPr>
          <p:spPr>
            <a:xfrm>
              <a:off x="5563997" y="6333860"/>
              <a:ext cx="1108075" cy="0"/>
            </a:xfrm>
            <a:prstGeom prst="line">
              <a:avLst/>
            </a:prstGeom>
            <a:noFill/>
            <a:ln w="6350" cap="flat" cmpd="sng" algn="ctr">
              <a:solidFill>
                <a:schemeClr val="accent3"/>
              </a:solidFill>
              <a:prstDash val="solid"/>
            </a:ln>
            <a:effectLst/>
          </p:spPr>
        </p:cxnSp>
        <p:cxnSp>
          <p:nvCxnSpPr>
            <p:cNvPr id="435" name="Straight Connector 434"/>
            <p:cNvCxnSpPr/>
            <p:nvPr userDrawn="1"/>
          </p:nvCxnSpPr>
          <p:spPr>
            <a:xfrm>
              <a:off x="5563997" y="6395266"/>
              <a:ext cx="1108075" cy="0"/>
            </a:xfrm>
            <a:prstGeom prst="line">
              <a:avLst/>
            </a:prstGeom>
            <a:noFill/>
            <a:ln w="6350" cap="flat" cmpd="sng" algn="ctr">
              <a:solidFill>
                <a:schemeClr val="accent3"/>
              </a:solidFill>
              <a:prstDash val="solid"/>
            </a:ln>
            <a:effectLst/>
          </p:spPr>
        </p:cxnSp>
        <p:cxnSp>
          <p:nvCxnSpPr>
            <p:cNvPr id="436" name="Straight Connector 435"/>
            <p:cNvCxnSpPr/>
            <p:nvPr userDrawn="1"/>
          </p:nvCxnSpPr>
          <p:spPr>
            <a:xfrm>
              <a:off x="5563997" y="6456672"/>
              <a:ext cx="1108075" cy="0"/>
            </a:xfrm>
            <a:prstGeom prst="line">
              <a:avLst/>
            </a:prstGeom>
            <a:noFill/>
            <a:ln w="6350" cap="flat" cmpd="sng" algn="ctr">
              <a:solidFill>
                <a:schemeClr val="accent3"/>
              </a:solidFill>
              <a:prstDash val="solid"/>
            </a:ln>
            <a:effectLst/>
          </p:spPr>
        </p:cxnSp>
        <p:cxnSp>
          <p:nvCxnSpPr>
            <p:cNvPr id="437" name="Straight Connector 436"/>
            <p:cNvCxnSpPr/>
            <p:nvPr userDrawn="1"/>
          </p:nvCxnSpPr>
          <p:spPr>
            <a:xfrm>
              <a:off x="5563997" y="6518078"/>
              <a:ext cx="1108075" cy="0"/>
            </a:xfrm>
            <a:prstGeom prst="line">
              <a:avLst/>
            </a:prstGeom>
            <a:noFill/>
            <a:ln w="6350" cap="flat" cmpd="sng" algn="ctr">
              <a:solidFill>
                <a:schemeClr val="accent3"/>
              </a:solidFill>
              <a:prstDash val="solid"/>
            </a:ln>
            <a:effectLst/>
          </p:spPr>
        </p:cxnSp>
        <p:cxnSp>
          <p:nvCxnSpPr>
            <p:cNvPr id="438" name="Straight Connector 437"/>
            <p:cNvCxnSpPr/>
            <p:nvPr userDrawn="1"/>
          </p:nvCxnSpPr>
          <p:spPr>
            <a:xfrm>
              <a:off x="5563997" y="6579484"/>
              <a:ext cx="1108075" cy="0"/>
            </a:xfrm>
            <a:prstGeom prst="line">
              <a:avLst/>
            </a:prstGeom>
            <a:noFill/>
            <a:ln w="6350" cap="flat" cmpd="sng" algn="ctr">
              <a:solidFill>
                <a:schemeClr val="accent3"/>
              </a:solidFill>
              <a:prstDash val="solid"/>
            </a:ln>
            <a:effectLst/>
          </p:spPr>
        </p:cxnSp>
        <p:cxnSp>
          <p:nvCxnSpPr>
            <p:cNvPr id="439" name="Straight Connector 438"/>
            <p:cNvCxnSpPr/>
            <p:nvPr userDrawn="1"/>
          </p:nvCxnSpPr>
          <p:spPr>
            <a:xfrm>
              <a:off x="5563997" y="6640890"/>
              <a:ext cx="1108075" cy="0"/>
            </a:xfrm>
            <a:prstGeom prst="line">
              <a:avLst/>
            </a:prstGeom>
            <a:noFill/>
            <a:ln w="6350" cap="flat" cmpd="sng" algn="ctr">
              <a:solidFill>
                <a:schemeClr val="accent3"/>
              </a:solidFill>
              <a:prstDash val="solid"/>
            </a:ln>
            <a:effectLst/>
          </p:spPr>
        </p:cxnSp>
        <p:cxnSp>
          <p:nvCxnSpPr>
            <p:cNvPr id="440" name="Straight Connector 439"/>
            <p:cNvCxnSpPr/>
            <p:nvPr userDrawn="1"/>
          </p:nvCxnSpPr>
          <p:spPr>
            <a:xfrm>
              <a:off x="5563997" y="6702296"/>
              <a:ext cx="1108075" cy="0"/>
            </a:xfrm>
            <a:prstGeom prst="line">
              <a:avLst/>
            </a:prstGeom>
            <a:noFill/>
            <a:ln w="6350" cap="flat" cmpd="sng" algn="ctr">
              <a:solidFill>
                <a:schemeClr val="accent3"/>
              </a:solidFill>
              <a:prstDash val="solid"/>
            </a:ln>
            <a:effectLst/>
          </p:spPr>
        </p:cxnSp>
        <p:cxnSp>
          <p:nvCxnSpPr>
            <p:cNvPr id="441" name="Straight Connector 440"/>
            <p:cNvCxnSpPr/>
            <p:nvPr userDrawn="1"/>
          </p:nvCxnSpPr>
          <p:spPr>
            <a:xfrm>
              <a:off x="5563997" y="6763702"/>
              <a:ext cx="1108075" cy="0"/>
            </a:xfrm>
            <a:prstGeom prst="line">
              <a:avLst/>
            </a:prstGeom>
            <a:noFill/>
            <a:ln w="6350" cap="flat" cmpd="sng" algn="ctr">
              <a:solidFill>
                <a:schemeClr val="accent3"/>
              </a:solidFill>
              <a:prstDash val="solid"/>
            </a:ln>
            <a:effectLst/>
          </p:spPr>
        </p:cxnSp>
        <p:cxnSp>
          <p:nvCxnSpPr>
            <p:cNvPr id="442" name="Straight Connector 441"/>
            <p:cNvCxnSpPr/>
            <p:nvPr userDrawn="1"/>
          </p:nvCxnSpPr>
          <p:spPr>
            <a:xfrm>
              <a:off x="5563997" y="6825116"/>
              <a:ext cx="1108075" cy="0"/>
            </a:xfrm>
            <a:prstGeom prst="line">
              <a:avLst/>
            </a:prstGeom>
            <a:noFill/>
            <a:ln w="6350" cap="flat" cmpd="sng" algn="ctr">
              <a:solidFill>
                <a:schemeClr val="accent3"/>
              </a:solidFill>
              <a:prstDash val="solid"/>
            </a:ln>
            <a:effectLst/>
          </p:spPr>
        </p:cxnSp>
      </p:grpSp>
      <p:pic>
        <p:nvPicPr>
          <p:cNvPr id="164" name="Picture 16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0320" y="719248"/>
            <a:ext cx="1892147" cy="725423"/>
          </a:xfrm>
          <a:prstGeom prst="rect">
            <a:avLst/>
          </a:prstGeom>
        </p:spPr>
      </p:pic>
      <p:grpSp>
        <p:nvGrpSpPr>
          <p:cNvPr id="210" name="Group 209"/>
          <p:cNvGrpSpPr/>
          <p:nvPr userDrawn="1"/>
        </p:nvGrpSpPr>
        <p:grpSpPr>
          <a:xfrm>
            <a:off x="-67669" y="5242794"/>
            <a:ext cx="1978040" cy="1657962"/>
            <a:chOff x="-67669" y="5242794"/>
            <a:chExt cx="1978040" cy="1657962"/>
          </a:xfrm>
        </p:grpSpPr>
        <p:cxnSp>
          <p:nvCxnSpPr>
            <p:cNvPr id="211" name="Straight Connector 210"/>
            <p:cNvCxnSpPr/>
            <p:nvPr userDrawn="1"/>
          </p:nvCxnSpPr>
          <p:spPr>
            <a:xfrm>
              <a:off x="-67669" y="5242794"/>
              <a:ext cx="1978040" cy="0"/>
            </a:xfrm>
            <a:prstGeom prst="line">
              <a:avLst/>
            </a:prstGeom>
            <a:noFill/>
            <a:ln w="6350" cap="flat" cmpd="sng" algn="ctr">
              <a:solidFill>
                <a:schemeClr val="accent3"/>
              </a:solidFill>
              <a:prstDash val="solid"/>
            </a:ln>
            <a:effectLst/>
          </p:spPr>
        </p:cxnSp>
        <p:cxnSp>
          <p:nvCxnSpPr>
            <p:cNvPr id="212" name="Straight Connector 211"/>
            <p:cNvCxnSpPr/>
            <p:nvPr userDrawn="1"/>
          </p:nvCxnSpPr>
          <p:spPr>
            <a:xfrm>
              <a:off x="-67669" y="5304200"/>
              <a:ext cx="1978040" cy="0"/>
            </a:xfrm>
            <a:prstGeom prst="line">
              <a:avLst/>
            </a:prstGeom>
            <a:noFill/>
            <a:ln w="6350" cap="flat" cmpd="sng" algn="ctr">
              <a:solidFill>
                <a:schemeClr val="accent3"/>
              </a:solidFill>
              <a:prstDash val="solid"/>
            </a:ln>
            <a:effectLst/>
          </p:spPr>
        </p:cxnSp>
        <p:cxnSp>
          <p:nvCxnSpPr>
            <p:cNvPr id="213" name="Straight Connector 212"/>
            <p:cNvCxnSpPr/>
            <p:nvPr userDrawn="1"/>
          </p:nvCxnSpPr>
          <p:spPr>
            <a:xfrm>
              <a:off x="-67669" y="5365606"/>
              <a:ext cx="1978040" cy="0"/>
            </a:xfrm>
            <a:prstGeom prst="line">
              <a:avLst/>
            </a:prstGeom>
            <a:noFill/>
            <a:ln w="6350" cap="flat" cmpd="sng" algn="ctr">
              <a:solidFill>
                <a:schemeClr val="accent3"/>
              </a:solidFill>
              <a:prstDash val="solid"/>
            </a:ln>
            <a:effectLst/>
          </p:spPr>
        </p:cxnSp>
        <p:cxnSp>
          <p:nvCxnSpPr>
            <p:cNvPr id="214" name="Straight Connector 213"/>
            <p:cNvCxnSpPr/>
            <p:nvPr userDrawn="1"/>
          </p:nvCxnSpPr>
          <p:spPr>
            <a:xfrm>
              <a:off x="-67669" y="5427012"/>
              <a:ext cx="1978040" cy="0"/>
            </a:xfrm>
            <a:prstGeom prst="line">
              <a:avLst/>
            </a:prstGeom>
            <a:noFill/>
            <a:ln w="6350" cap="flat" cmpd="sng" algn="ctr">
              <a:solidFill>
                <a:schemeClr val="accent3"/>
              </a:solidFill>
              <a:prstDash val="solid"/>
            </a:ln>
            <a:effectLst/>
          </p:spPr>
        </p:cxnSp>
        <p:cxnSp>
          <p:nvCxnSpPr>
            <p:cNvPr id="215" name="Straight Connector 214"/>
            <p:cNvCxnSpPr/>
            <p:nvPr userDrawn="1"/>
          </p:nvCxnSpPr>
          <p:spPr>
            <a:xfrm>
              <a:off x="-67669" y="5488418"/>
              <a:ext cx="1978040" cy="0"/>
            </a:xfrm>
            <a:prstGeom prst="line">
              <a:avLst/>
            </a:prstGeom>
            <a:noFill/>
            <a:ln w="6350" cap="flat" cmpd="sng" algn="ctr">
              <a:solidFill>
                <a:schemeClr val="accent3"/>
              </a:solidFill>
              <a:prstDash val="solid"/>
            </a:ln>
            <a:effectLst/>
          </p:spPr>
        </p:cxnSp>
        <p:cxnSp>
          <p:nvCxnSpPr>
            <p:cNvPr id="216" name="Straight Connector 215"/>
            <p:cNvCxnSpPr/>
            <p:nvPr userDrawn="1"/>
          </p:nvCxnSpPr>
          <p:spPr>
            <a:xfrm>
              <a:off x="-67669" y="5549824"/>
              <a:ext cx="1978040" cy="0"/>
            </a:xfrm>
            <a:prstGeom prst="line">
              <a:avLst/>
            </a:prstGeom>
            <a:noFill/>
            <a:ln w="6350" cap="flat" cmpd="sng" algn="ctr">
              <a:solidFill>
                <a:schemeClr val="accent3"/>
              </a:solidFill>
              <a:prstDash val="solid"/>
            </a:ln>
            <a:effectLst/>
          </p:spPr>
        </p:cxnSp>
        <p:cxnSp>
          <p:nvCxnSpPr>
            <p:cNvPr id="217" name="Straight Connector 216"/>
            <p:cNvCxnSpPr/>
            <p:nvPr userDrawn="1"/>
          </p:nvCxnSpPr>
          <p:spPr>
            <a:xfrm>
              <a:off x="-67669" y="5611230"/>
              <a:ext cx="1978040" cy="0"/>
            </a:xfrm>
            <a:prstGeom prst="line">
              <a:avLst/>
            </a:prstGeom>
            <a:noFill/>
            <a:ln w="6350" cap="flat" cmpd="sng" algn="ctr">
              <a:solidFill>
                <a:schemeClr val="accent3"/>
              </a:solidFill>
              <a:prstDash val="solid"/>
            </a:ln>
            <a:effectLst/>
          </p:spPr>
        </p:cxnSp>
        <p:cxnSp>
          <p:nvCxnSpPr>
            <p:cNvPr id="218" name="Straight Connector 217"/>
            <p:cNvCxnSpPr/>
            <p:nvPr userDrawn="1"/>
          </p:nvCxnSpPr>
          <p:spPr>
            <a:xfrm>
              <a:off x="-67669" y="5672636"/>
              <a:ext cx="1978040" cy="0"/>
            </a:xfrm>
            <a:prstGeom prst="line">
              <a:avLst/>
            </a:prstGeom>
            <a:noFill/>
            <a:ln w="6350" cap="flat" cmpd="sng" algn="ctr">
              <a:solidFill>
                <a:schemeClr val="accent3"/>
              </a:solidFill>
              <a:prstDash val="solid"/>
            </a:ln>
            <a:effectLst/>
          </p:spPr>
        </p:cxnSp>
        <p:cxnSp>
          <p:nvCxnSpPr>
            <p:cNvPr id="219" name="Straight Connector 218"/>
            <p:cNvCxnSpPr/>
            <p:nvPr userDrawn="1"/>
          </p:nvCxnSpPr>
          <p:spPr>
            <a:xfrm>
              <a:off x="-67669" y="5734042"/>
              <a:ext cx="1978040" cy="0"/>
            </a:xfrm>
            <a:prstGeom prst="line">
              <a:avLst/>
            </a:prstGeom>
            <a:noFill/>
            <a:ln w="6350" cap="flat" cmpd="sng" algn="ctr">
              <a:solidFill>
                <a:schemeClr val="accent3"/>
              </a:solidFill>
              <a:prstDash val="solid"/>
            </a:ln>
            <a:effectLst/>
          </p:spPr>
        </p:cxnSp>
        <p:cxnSp>
          <p:nvCxnSpPr>
            <p:cNvPr id="220" name="Straight Connector 219"/>
            <p:cNvCxnSpPr/>
            <p:nvPr userDrawn="1"/>
          </p:nvCxnSpPr>
          <p:spPr>
            <a:xfrm>
              <a:off x="-67669" y="5795448"/>
              <a:ext cx="1978040" cy="0"/>
            </a:xfrm>
            <a:prstGeom prst="line">
              <a:avLst/>
            </a:prstGeom>
            <a:noFill/>
            <a:ln w="6350" cap="flat" cmpd="sng" algn="ctr">
              <a:solidFill>
                <a:schemeClr val="accent3"/>
              </a:solidFill>
              <a:prstDash val="solid"/>
            </a:ln>
            <a:effectLst/>
          </p:spPr>
        </p:cxnSp>
        <p:cxnSp>
          <p:nvCxnSpPr>
            <p:cNvPr id="221" name="Straight Connector 220"/>
            <p:cNvCxnSpPr/>
            <p:nvPr userDrawn="1"/>
          </p:nvCxnSpPr>
          <p:spPr>
            <a:xfrm>
              <a:off x="-67669" y="5856854"/>
              <a:ext cx="1978040" cy="0"/>
            </a:xfrm>
            <a:prstGeom prst="line">
              <a:avLst/>
            </a:prstGeom>
            <a:noFill/>
            <a:ln w="6350" cap="flat" cmpd="sng" algn="ctr">
              <a:solidFill>
                <a:schemeClr val="accent3"/>
              </a:solidFill>
              <a:prstDash val="solid"/>
            </a:ln>
            <a:effectLst/>
          </p:spPr>
        </p:cxnSp>
        <p:cxnSp>
          <p:nvCxnSpPr>
            <p:cNvPr id="222" name="Straight Connector 221"/>
            <p:cNvCxnSpPr/>
            <p:nvPr userDrawn="1"/>
          </p:nvCxnSpPr>
          <p:spPr>
            <a:xfrm>
              <a:off x="-67669" y="5918260"/>
              <a:ext cx="1978040" cy="0"/>
            </a:xfrm>
            <a:prstGeom prst="line">
              <a:avLst/>
            </a:prstGeom>
            <a:noFill/>
            <a:ln w="6350" cap="flat" cmpd="sng" algn="ctr">
              <a:solidFill>
                <a:schemeClr val="accent3"/>
              </a:solidFill>
              <a:prstDash val="solid"/>
            </a:ln>
            <a:effectLst/>
          </p:spPr>
        </p:cxnSp>
        <p:cxnSp>
          <p:nvCxnSpPr>
            <p:cNvPr id="223" name="Straight Connector 222"/>
            <p:cNvCxnSpPr/>
            <p:nvPr userDrawn="1"/>
          </p:nvCxnSpPr>
          <p:spPr>
            <a:xfrm>
              <a:off x="-67669" y="5979666"/>
              <a:ext cx="1978040" cy="0"/>
            </a:xfrm>
            <a:prstGeom prst="line">
              <a:avLst/>
            </a:prstGeom>
            <a:noFill/>
            <a:ln w="6350" cap="flat" cmpd="sng" algn="ctr">
              <a:solidFill>
                <a:schemeClr val="accent3"/>
              </a:solidFill>
              <a:prstDash val="solid"/>
            </a:ln>
            <a:effectLst/>
          </p:spPr>
        </p:cxnSp>
        <p:cxnSp>
          <p:nvCxnSpPr>
            <p:cNvPr id="224" name="Straight Connector 223"/>
            <p:cNvCxnSpPr/>
            <p:nvPr userDrawn="1"/>
          </p:nvCxnSpPr>
          <p:spPr>
            <a:xfrm>
              <a:off x="-67669" y="6041072"/>
              <a:ext cx="1978040" cy="0"/>
            </a:xfrm>
            <a:prstGeom prst="line">
              <a:avLst/>
            </a:prstGeom>
            <a:noFill/>
            <a:ln w="6350" cap="flat" cmpd="sng" algn="ctr">
              <a:solidFill>
                <a:schemeClr val="accent3"/>
              </a:solidFill>
              <a:prstDash val="solid"/>
            </a:ln>
            <a:effectLst/>
          </p:spPr>
        </p:cxnSp>
        <p:cxnSp>
          <p:nvCxnSpPr>
            <p:cNvPr id="225" name="Straight Connector 224"/>
            <p:cNvCxnSpPr/>
            <p:nvPr userDrawn="1"/>
          </p:nvCxnSpPr>
          <p:spPr>
            <a:xfrm>
              <a:off x="-67669" y="6102478"/>
              <a:ext cx="1978040" cy="0"/>
            </a:xfrm>
            <a:prstGeom prst="line">
              <a:avLst/>
            </a:prstGeom>
            <a:noFill/>
            <a:ln w="6350" cap="flat" cmpd="sng" algn="ctr">
              <a:solidFill>
                <a:schemeClr val="accent3"/>
              </a:solidFill>
              <a:prstDash val="solid"/>
            </a:ln>
            <a:effectLst/>
          </p:spPr>
        </p:cxnSp>
        <p:cxnSp>
          <p:nvCxnSpPr>
            <p:cNvPr id="226" name="Straight Connector 225"/>
            <p:cNvCxnSpPr/>
            <p:nvPr userDrawn="1"/>
          </p:nvCxnSpPr>
          <p:spPr>
            <a:xfrm>
              <a:off x="-67669" y="6163884"/>
              <a:ext cx="1978040" cy="0"/>
            </a:xfrm>
            <a:prstGeom prst="line">
              <a:avLst/>
            </a:prstGeom>
            <a:noFill/>
            <a:ln w="6350" cap="flat" cmpd="sng" algn="ctr">
              <a:solidFill>
                <a:schemeClr val="accent3"/>
              </a:solidFill>
              <a:prstDash val="solid"/>
            </a:ln>
            <a:effectLst/>
          </p:spPr>
        </p:cxnSp>
        <p:cxnSp>
          <p:nvCxnSpPr>
            <p:cNvPr id="227" name="Straight Connector 226"/>
            <p:cNvCxnSpPr/>
            <p:nvPr userDrawn="1"/>
          </p:nvCxnSpPr>
          <p:spPr>
            <a:xfrm>
              <a:off x="-67669" y="6225290"/>
              <a:ext cx="1978040" cy="0"/>
            </a:xfrm>
            <a:prstGeom prst="line">
              <a:avLst/>
            </a:prstGeom>
            <a:noFill/>
            <a:ln w="6350" cap="flat" cmpd="sng" algn="ctr">
              <a:solidFill>
                <a:schemeClr val="accent3"/>
              </a:solidFill>
              <a:prstDash val="solid"/>
            </a:ln>
            <a:effectLst/>
          </p:spPr>
        </p:cxnSp>
        <p:cxnSp>
          <p:nvCxnSpPr>
            <p:cNvPr id="228" name="Straight Connector 227"/>
            <p:cNvCxnSpPr/>
            <p:nvPr userDrawn="1"/>
          </p:nvCxnSpPr>
          <p:spPr>
            <a:xfrm>
              <a:off x="-67669" y="6286696"/>
              <a:ext cx="1978040" cy="0"/>
            </a:xfrm>
            <a:prstGeom prst="line">
              <a:avLst/>
            </a:prstGeom>
            <a:noFill/>
            <a:ln w="6350" cap="flat" cmpd="sng" algn="ctr">
              <a:solidFill>
                <a:schemeClr val="accent3"/>
              </a:solidFill>
              <a:prstDash val="solid"/>
            </a:ln>
            <a:effectLst/>
          </p:spPr>
        </p:cxnSp>
        <p:cxnSp>
          <p:nvCxnSpPr>
            <p:cNvPr id="229" name="Straight Connector 228"/>
            <p:cNvCxnSpPr/>
            <p:nvPr userDrawn="1"/>
          </p:nvCxnSpPr>
          <p:spPr>
            <a:xfrm>
              <a:off x="-67669" y="6348102"/>
              <a:ext cx="1978040" cy="0"/>
            </a:xfrm>
            <a:prstGeom prst="line">
              <a:avLst/>
            </a:prstGeom>
            <a:noFill/>
            <a:ln w="6350" cap="flat" cmpd="sng" algn="ctr">
              <a:solidFill>
                <a:schemeClr val="accent3"/>
              </a:solidFill>
              <a:prstDash val="solid"/>
            </a:ln>
            <a:effectLst/>
          </p:spPr>
        </p:cxnSp>
        <p:cxnSp>
          <p:nvCxnSpPr>
            <p:cNvPr id="230" name="Straight Connector 229"/>
            <p:cNvCxnSpPr/>
            <p:nvPr userDrawn="1"/>
          </p:nvCxnSpPr>
          <p:spPr>
            <a:xfrm>
              <a:off x="-67669" y="6409508"/>
              <a:ext cx="1978040" cy="0"/>
            </a:xfrm>
            <a:prstGeom prst="line">
              <a:avLst/>
            </a:prstGeom>
            <a:noFill/>
            <a:ln w="6350" cap="flat" cmpd="sng" algn="ctr">
              <a:solidFill>
                <a:schemeClr val="accent3"/>
              </a:solidFill>
              <a:prstDash val="solid"/>
            </a:ln>
            <a:effectLst/>
          </p:spPr>
        </p:cxnSp>
        <p:cxnSp>
          <p:nvCxnSpPr>
            <p:cNvPr id="231" name="Straight Connector 230"/>
            <p:cNvCxnSpPr/>
            <p:nvPr userDrawn="1"/>
          </p:nvCxnSpPr>
          <p:spPr>
            <a:xfrm>
              <a:off x="-67669" y="6470914"/>
              <a:ext cx="1978040" cy="0"/>
            </a:xfrm>
            <a:prstGeom prst="line">
              <a:avLst/>
            </a:prstGeom>
            <a:noFill/>
            <a:ln w="6350" cap="flat" cmpd="sng" algn="ctr">
              <a:solidFill>
                <a:schemeClr val="accent3"/>
              </a:solidFill>
              <a:prstDash val="solid"/>
            </a:ln>
            <a:effectLst/>
          </p:spPr>
        </p:cxnSp>
        <p:cxnSp>
          <p:nvCxnSpPr>
            <p:cNvPr id="232" name="Straight Connector 231"/>
            <p:cNvCxnSpPr/>
            <p:nvPr userDrawn="1"/>
          </p:nvCxnSpPr>
          <p:spPr>
            <a:xfrm>
              <a:off x="-67669" y="6532320"/>
              <a:ext cx="1978040" cy="0"/>
            </a:xfrm>
            <a:prstGeom prst="line">
              <a:avLst/>
            </a:prstGeom>
            <a:noFill/>
            <a:ln w="6350" cap="flat" cmpd="sng" algn="ctr">
              <a:solidFill>
                <a:schemeClr val="accent3"/>
              </a:solidFill>
              <a:prstDash val="solid"/>
            </a:ln>
            <a:effectLst/>
          </p:spPr>
        </p:cxnSp>
        <p:cxnSp>
          <p:nvCxnSpPr>
            <p:cNvPr id="233" name="Straight Connector 232"/>
            <p:cNvCxnSpPr/>
            <p:nvPr userDrawn="1"/>
          </p:nvCxnSpPr>
          <p:spPr>
            <a:xfrm>
              <a:off x="-67669" y="6593726"/>
              <a:ext cx="1978040" cy="0"/>
            </a:xfrm>
            <a:prstGeom prst="line">
              <a:avLst/>
            </a:prstGeom>
            <a:noFill/>
            <a:ln w="6350" cap="flat" cmpd="sng" algn="ctr">
              <a:solidFill>
                <a:schemeClr val="accent3"/>
              </a:solidFill>
              <a:prstDash val="solid"/>
            </a:ln>
            <a:effectLst/>
          </p:spPr>
        </p:cxnSp>
        <p:cxnSp>
          <p:nvCxnSpPr>
            <p:cNvPr id="234" name="Straight Connector 233"/>
            <p:cNvCxnSpPr/>
            <p:nvPr userDrawn="1"/>
          </p:nvCxnSpPr>
          <p:spPr>
            <a:xfrm>
              <a:off x="-67669" y="6655132"/>
              <a:ext cx="1978040" cy="0"/>
            </a:xfrm>
            <a:prstGeom prst="line">
              <a:avLst/>
            </a:prstGeom>
            <a:noFill/>
            <a:ln w="6350" cap="flat" cmpd="sng" algn="ctr">
              <a:solidFill>
                <a:schemeClr val="accent3"/>
              </a:solidFill>
              <a:prstDash val="solid"/>
            </a:ln>
            <a:effectLst/>
          </p:spPr>
        </p:cxnSp>
        <p:cxnSp>
          <p:nvCxnSpPr>
            <p:cNvPr id="235" name="Straight Connector 234"/>
            <p:cNvCxnSpPr/>
            <p:nvPr userDrawn="1"/>
          </p:nvCxnSpPr>
          <p:spPr>
            <a:xfrm>
              <a:off x="-67669" y="6716538"/>
              <a:ext cx="1978040" cy="0"/>
            </a:xfrm>
            <a:prstGeom prst="line">
              <a:avLst/>
            </a:prstGeom>
            <a:noFill/>
            <a:ln w="6350" cap="flat" cmpd="sng" algn="ctr">
              <a:solidFill>
                <a:schemeClr val="accent3"/>
              </a:solidFill>
              <a:prstDash val="solid"/>
            </a:ln>
            <a:effectLst/>
          </p:spPr>
        </p:cxnSp>
        <p:cxnSp>
          <p:nvCxnSpPr>
            <p:cNvPr id="236" name="Straight Connector 235"/>
            <p:cNvCxnSpPr/>
            <p:nvPr userDrawn="1"/>
          </p:nvCxnSpPr>
          <p:spPr>
            <a:xfrm>
              <a:off x="-67669" y="6777944"/>
              <a:ext cx="1978040" cy="0"/>
            </a:xfrm>
            <a:prstGeom prst="line">
              <a:avLst/>
            </a:prstGeom>
            <a:noFill/>
            <a:ln w="6350" cap="flat" cmpd="sng" algn="ctr">
              <a:solidFill>
                <a:schemeClr val="accent3"/>
              </a:solidFill>
              <a:prstDash val="solid"/>
            </a:ln>
            <a:effectLst/>
          </p:spPr>
        </p:cxnSp>
        <p:cxnSp>
          <p:nvCxnSpPr>
            <p:cNvPr id="237" name="Straight Connector 236"/>
            <p:cNvCxnSpPr/>
            <p:nvPr userDrawn="1"/>
          </p:nvCxnSpPr>
          <p:spPr>
            <a:xfrm>
              <a:off x="-67669" y="6839350"/>
              <a:ext cx="1978040" cy="0"/>
            </a:xfrm>
            <a:prstGeom prst="line">
              <a:avLst/>
            </a:prstGeom>
            <a:noFill/>
            <a:ln w="6350" cap="flat" cmpd="sng" algn="ctr">
              <a:solidFill>
                <a:schemeClr val="accent3"/>
              </a:solidFill>
              <a:prstDash val="solid"/>
            </a:ln>
            <a:effectLst/>
          </p:spPr>
        </p:cxnSp>
        <p:cxnSp>
          <p:nvCxnSpPr>
            <p:cNvPr id="238" name="Straight Connector 237"/>
            <p:cNvCxnSpPr/>
            <p:nvPr userDrawn="1"/>
          </p:nvCxnSpPr>
          <p:spPr>
            <a:xfrm>
              <a:off x="-67669" y="6900756"/>
              <a:ext cx="1978040" cy="0"/>
            </a:xfrm>
            <a:prstGeom prst="line">
              <a:avLst/>
            </a:prstGeom>
            <a:noFill/>
            <a:ln w="6350" cap="flat" cmpd="sng" algn="ctr">
              <a:solidFill>
                <a:schemeClr val="accent3"/>
              </a:solidFill>
              <a:prstDash val="solid"/>
            </a:ln>
            <a:effectLst/>
          </p:spPr>
        </p:cxnSp>
      </p:grpSp>
      <p:grpSp>
        <p:nvGrpSpPr>
          <p:cNvPr id="341" name="Group 340"/>
          <p:cNvGrpSpPr/>
          <p:nvPr userDrawn="1"/>
        </p:nvGrpSpPr>
        <p:grpSpPr>
          <a:xfrm>
            <a:off x="4086225" y="-8714"/>
            <a:ext cx="3116728" cy="1105308"/>
            <a:chOff x="4086225" y="-8714"/>
            <a:chExt cx="3116728" cy="1105308"/>
          </a:xfrm>
        </p:grpSpPr>
        <p:cxnSp>
          <p:nvCxnSpPr>
            <p:cNvPr id="342" name="Straight Connector 341"/>
            <p:cNvCxnSpPr/>
            <p:nvPr userDrawn="1"/>
          </p:nvCxnSpPr>
          <p:spPr>
            <a:xfrm>
              <a:off x="4086225" y="-8714"/>
              <a:ext cx="3116728" cy="0"/>
            </a:xfrm>
            <a:prstGeom prst="line">
              <a:avLst/>
            </a:prstGeom>
            <a:noFill/>
            <a:ln w="6350" cap="flat" cmpd="sng" algn="ctr">
              <a:solidFill>
                <a:schemeClr val="accent3"/>
              </a:solidFill>
              <a:prstDash val="solid"/>
            </a:ln>
            <a:effectLst/>
          </p:spPr>
        </p:cxnSp>
        <p:cxnSp>
          <p:nvCxnSpPr>
            <p:cNvPr id="343" name="Straight Connector 342"/>
            <p:cNvCxnSpPr/>
            <p:nvPr userDrawn="1"/>
          </p:nvCxnSpPr>
          <p:spPr>
            <a:xfrm>
              <a:off x="4086225" y="52692"/>
              <a:ext cx="3116728" cy="0"/>
            </a:xfrm>
            <a:prstGeom prst="line">
              <a:avLst/>
            </a:prstGeom>
            <a:noFill/>
            <a:ln w="6350" cap="flat" cmpd="sng" algn="ctr">
              <a:solidFill>
                <a:schemeClr val="accent3"/>
              </a:solidFill>
              <a:prstDash val="solid"/>
            </a:ln>
            <a:effectLst/>
          </p:spPr>
        </p:cxnSp>
        <p:cxnSp>
          <p:nvCxnSpPr>
            <p:cNvPr id="344" name="Straight Connector 343"/>
            <p:cNvCxnSpPr/>
            <p:nvPr userDrawn="1"/>
          </p:nvCxnSpPr>
          <p:spPr>
            <a:xfrm>
              <a:off x="4086225" y="114098"/>
              <a:ext cx="3116728" cy="0"/>
            </a:xfrm>
            <a:prstGeom prst="line">
              <a:avLst/>
            </a:prstGeom>
            <a:noFill/>
            <a:ln w="6350" cap="flat" cmpd="sng" algn="ctr">
              <a:solidFill>
                <a:schemeClr val="accent3"/>
              </a:solidFill>
              <a:prstDash val="solid"/>
            </a:ln>
            <a:effectLst/>
          </p:spPr>
        </p:cxnSp>
        <p:cxnSp>
          <p:nvCxnSpPr>
            <p:cNvPr id="345" name="Straight Connector 344"/>
            <p:cNvCxnSpPr/>
            <p:nvPr userDrawn="1"/>
          </p:nvCxnSpPr>
          <p:spPr>
            <a:xfrm>
              <a:off x="4086225" y="175504"/>
              <a:ext cx="3116728" cy="0"/>
            </a:xfrm>
            <a:prstGeom prst="line">
              <a:avLst/>
            </a:prstGeom>
            <a:noFill/>
            <a:ln w="6350" cap="flat" cmpd="sng" algn="ctr">
              <a:solidFill>
                <a:schemeClr val="accent3"/>
              </a:solidFill>
              <a:prstDash val="solid"/>
            </a:ln>
            <a:effectLst/>
          </p:spPr>
        </p:cxnSp>
        <p:cxnSp>
          <p:nvCxnSpPr>
            <p:cNvPr id="346" name="Straight Connector 345"/>
            <p:cNvCxnSpPr/>
            <p:nvPr userDrawn="1"/>
          </p:nvCxnSpPr>
          <p:spPr>
            <a:xfrm>
              <a:off x="4086225" y="236910"/>
              <a:ext cx="3116728" cy="0"/>
            </a:xfrm>
            <a:prstGeom prst="line">
              <a:avLst/>
            </a:prstGeom>
            <a:noFill/>
            <a:ln w="6350" cap="flat" cmpd="sng" algn="ctr">
              <a:solidFill>
                <a:schemeClr val="accent3"/>
              </a:solidFill>
              <a:prstDash val="solid"/>
            </a:ln>
            <a:effectLst/>
          </p:spPr>
        </p:cxnSp>
        <p:cxnSp>
          <p:nvCxnSpPr>
            <p:cNvPr id="347" name="Straight Connector 346"/>
            <p:cNvCxnSpPr/>
            <p:nvPr userDrawn="1"/>
          </p:nvCxnSpPr>
          <p:spPr>
            <a:xfrm>
              <a:off x="4086225" y="298316"/>
              <a:ext cx="3116728" cy="0"/>
            </a:xfrm>
            <a:prstGeom prst="line">
              <a:avLst/>
            </a:prstGeom>
            <a:noFill/>
            <a:ln w="6350" cap="flat" cmpd="sng" algn="ctr">
              <a:solidFill>
                <a:schemeClr val="accent3"/>
              </a:solidFill>
              <a:prstDash val="solid"/>
            </a:ln>
            <a:effectLst/>
          </p:spPr>
        </p:cxnSp>
        <p:cxnSp>
          <p:nvCxnSpPr>
            <p:cNvPr id="348" name="Straight Connector 347"/>
            <p:cNvCxnSpPr/>
            <p:nvPr userDrawn="1"/>
          </p:nvCxnSpPr>
          <p:spPr>
            <a:xfrm>
              <a:off x="4086225" y="359722"/>
              <a:ext cx="3116728" cy="0"/>
            </a:xfrm>
            <a:prstGeom prst="line">
              <a:avLst/>
            </a:prstGeom>
            <a:noFill/>
            <a:ln w="6350" cap="flat" cmpd="sng" algn="ctr">
              <a:solidFill>
                <a:schemeClr val="accent3"/>
              </a:solidFill>
              <a:prstDash val="solid"/>
            </a:ln>
            <a:effectLst/>
          </p:spPr>
        </p:cxnSp>
        <p:cxnSp>
          <p:nvCxnSpPr>
            <p:cNvPr id="349" name="Straight Connector 348"/>
            <p:cNvCxnSpPr/>
            <p:nvPr userDrawn="1"/>
          </p:nvCxnSpPr>
          <p:spPr>
            <a:xfrm>
              <a:off x="4086225" y="421128"/>
              <a:ext cx="3116728" cy="0"/>
            </a:xfrm>
            <a:prstGeom prst="line">
              <a:avLst/>
            </a:prstGeom>
            <a:noFill/>
            <a:ln w="6350" cap="flat" cmpd="sng" algn="ctr">
              <a:solidFill>
                <a:schemeClr val="accent3"/>
              </a:solidFill>
              <a:prstDash val="solid"/>
            </a:ln>
            <a:effectLst/>
          </p:spPr>
        </p:cxnSp>
        <p:grpSp>
          <p:nvGrpSpPr>
            <p:cNvPr id="350" name="Group 349"/>
            <p:cNvGrpSpPr/>
            <p:nvPr userDrawn="1"/>
          </p:nvGrpSpPr>
          <p:grpSpPr>
            <a:xfrm>
              <a:off x="4086225" y="482534"/>
              <a:ext cx="1308100" cy="614060"/>
              <a:chOff x="4086225" y="482534"/>
              <a:chExt cx="3116728" cy="614060"/>
            </a:xfrm>
          </p:grpSpPr>
          <p:cxnSp>
            <p:nvCxnSpPr>
              <p:cNvPr id="351" name="Straight Connector 350"/>
              <p:cNvCxnSpPr/>
              <p:nvPr userDrawn="1"/>
            </p:nvCxnSpPr>
            <p:spPr>
              <a:xfrm>
                <a:off x="4086225" y="482534"/>
                <a:ext cx="3116728" cy="0"/>
              </a:xfrm>
              <a:prstGeom prst="line">
                <a:avLst/>
              </a:prstGeom>
              <a:noFill/>
              <a:ln w="6350" cap="flat" cmpd="sng" algn="ctr">
                <a:solidFill>
                  <a:schemeClr val="accent3"/>
                </a:solidFill>
                <a:prstDash val="solid"/>
              </a:ln>
              <a:effectLst/>
            </p:spPr>
          </p:cxnSp>
          <p:cxnSp>
            <p:nvCxnSpPr>
              <p:cNvPr id="352" name="Straight Connector 351"/>
              <p:cNvCxnSpPr/>
              <p:nvPr userDrawn="1"/>
            </p:nvCxnSpPr>
            <p:spPr>
              <a:xfrm>
                <a:off x="4086225" y="543940"/>
                <a:ext cx="3116728" cy="0"/>
              </a:xfrm>
              <a:prstGeom prst="line">
                <a:avLst/>
              </a:prstGeom>
              <a:noFill/>
              <a:ln w="6350" cap="flat" cmpd="sng" algn="ctr">
                <a:solidFill>
                  <a:schemeClr val="accent3"/>
                </a:solidFill>
                <a:prstDash val="solid"/>
              </a:ln>
              <a:effectLst/>
            </p:spPr>
          </p:cxnSp>
          <p:cxnSp>
            <p:nvCxnSpPr>
              <p:cNvPr id="353" name="Straight Connector 352"/>
              <p:cNvCxnSpPr/>
              <p:nvPr userDrawn="1"/>
            </p:nvCxnSpPr>
            <p:spPr>
              <a:xfrm>
                <a:off x="4086225" y="605346"/>
                <a:ext cx="3116728" cy="0"/>
              </a:xfrm>
              <a:prstGeom prst="line">
                <a:avLst/>
              </a:prstGeom>
              <a:noFill/>
              <a:ln w="6350" cap="flat" cmpd="sng" algn="ctr">
                <a:solidFill>
                  <a:schemeClr val="accent3"/>
                </a:solidFill>
                <a:prstDash val="solid"/>
              </a:ln>
              <a:effectLst/>
            </p:spPr>
          </p:cxnSp>
          <p:cxnSp>
            <p:nvCxnSpPr>
              <p:cNvPr id="354" name="Straight Connector 353"/>
              <p:cNvCxnSpPr/>
              <p:nvPr userDrawn="1"/>
            </p:nvCxnSpPr>
            <p:spPr>
              <a:xfrm>
                <a:off x="4086225" y="666752"/>
                <a:ext cx="3116728" cy="0"/>
              </a:xfrm>
              <a:prstGeom prst="line">
                <a:avLst/>
              </a:prstGeom>
              <a:noFill/>
              <a:ln w="6350" cap="flat" cmpd="sng" algn="ctr">
                <a:solidFill>
                  <a:schemeClr val="accent3"/>
                </a:solidFill>
                <a:prstDash val="solid"/>
              </a:ln>
              <a:effectLst/>
            </p:spPr>
          </p:cxnSp>
          <p:cxnSp>
            <p:nvCxnSpPr>
              <p:cNvPr id="355" name="Straight Connector 354"/>
              <p:cNvCxnSpPr/>
              <p:nvPr userDrawn="1"/>
            </p:nvCxnSpPr>
            <p:spPr>
              <a:xfrm>
                <a:off x="4086225" y="728158"/>
                <a:ext cx="3116728" cy="0"/>
              </a:xfrm>
              <a:prstGeom prst="line">
                <a:avLst/>
              </a:prstGeom>
              <a:noFill/>
              <a:ln w="6350" cap="flat" cmpd="sng" algn="ctr">
                <a:solidFill>
                  <a:schemeClr val="accent3"/>
                </a:solidFill>
                <a:prstDash val="solid"/>
              </a:ln>
              <a:effectLst/>
            </p:spPr>
          </p:cxnSp>
          <p:cxnSp>
            <p:nvCxnSpPr>
              <p:cNvPr id="356" name="Straight Connector 355"/>
              <p:cNvCxnSpPr/>
              <p:nvPr userDrawn="1"/>
            </p:nvCxnSpPr>
            <p:spPr>
              <a:xfrm>
                <a:off x="4086225" y="789564"/>
                <a:ext cx="3116728" cy="0"/>
              </a:xfrm>
              <a:prstGeom prst="line">
                <a:avLst/>
              </a:prstGeom>
              <a:noFill/>
              <a:ln w="6350" cap="flat" cmpd="sng" algn="ctr">
                <a:solidFill>
                  <a:schemeClr val="accent3"/>
                </a:solidFill>
                <a:prstDash val="solid"/>
              </a:ln>
              <a:effectLst/>
            </p:spPr>
          </p:cxnSp>
          <p:cxnSp>
            <p:nvCxnSpPr>
              <p:cNvPr id="357" name="Straight Connector 356"/>
              <p:cNvCxnSpPr/>
              <p:nvPr userDrawn="1"/>
            </p:nvCxnSpPr>
            <p:spPr>
              <a:xfrm>
                <a:off x="4086225" y="850970"/>
                <a:ext cx="3116728" cy="0"/>
              </a:xfrm>
              <a:prstGeom prst="line">
                <a:avLst/>
              </a:prstGeom>
              <a:noFill/>
              <a:ln w="6350" cap="flat" cmpd="sng" algn="ctr">
                <a:solidFill>
                  <a:schemeClr val="accent3"/>
                </a:solidFill>
                <a:prstDash val="solid"/>
              </a:ln>
              <a:effectLst/>
            </p:spPr>
          </p:cxnSp>
          <p:cxnSp>
            <p:nvCxnSpPr>
              <p:cNvPr id="358" name="Straight Connector 357"/>
              <p:cNvCxnSpPr/>
              <p:nvPr userDrawn="1"/>
            </p:nvCxnSpPr>
            <p:spPr>
              <a:xfrm>
                <a:off x="4086225" y="912376"/>
                <a:ext cx="3116728" cy="0"/>
              </a:xfrm>
              <a:prstGeom prst="line">
                <a:avLst/>
              </a:prstGeom>
              <a:noFill/>
              <a:ln w="6350" cap="flat" cmpd="sng" algn="ctr">
                <a:solidFill>
                  <a:schemeClr val="accent3"/>
                </a:solidFill>
                <a:prstDash val="solid"/>
              </a:ln>
              <a:effectLst/>
            </p:spPr>
          </p:cxnSp>
          <p:cxnSp>
            <p:nvCxnSpPr>
              <p:cNvPr id="359" name="Straight Connector 358"/>
              <p:cNvCxnSpPr/>
              <p:nvPr userDrawn="1"/>
            </p:nvCxnSpPr>
            <p:spPr>
              <a:xfrm>
                <a:off x="4086225" y="973782"/>
                <a:ext cx="3116728" cy="0"/>
              </a:xfrm>
              <a:prstGeom prst="line">
                <a:avLst/>
              </a:prstGeom>
              <a:noFill/>
              <a:ln w="6350" cap="flat" cmpd="sng" algn="ctr">
                <a:solidFill>
                  <a:schemeClr val="accent3"/>
                </a:solidFill>
                <a:prstDash val="solid"/>
              </a:ln>
              <a:effectLst/>
            </p:spPr>
          </p:cxnSp>
          <p:cxnSp>
            <p:nvCxnSpPr>
              <p:cNvPr id="360" name="Straight Connector 359"/>
              <p:cNvCxnSpPr/>
              <p:nvPr userDrawn="1"/>
            </p:nvCxnSpPr>
            <p:spPr>
              <a:xfrm>
                <a:off x="4086225" y="1035188"/>
                <a:ext cx="3116728" cy="0"/>
              </a:xfrm>
              <a:prstGeom prst="line">
                <a:avLst/>
              </a:prstGeom>
              <a:noFill/>
              <a:ln w="6350" cap="flat" cmpd="sng" algn="ctr">
                <a:solidFill>
                  <a:schemeClr val="accent3"/>
                </a:solidFill>
                <a:prstDash val="solid"/>
              </a:ln>
              <a:effectLst/>
            </p:spPr>
          </p:cxnSp>
          <p:cxnSp>
            <p:nvCxnSpPr>
              <p:cNvPr id="361" name="Straight Connector 360"/>
              <p:cNvCxnSpPr/>
              <p:nvPr userDrawn="1"/>
            </p:nvCxnSpPr>
            <p:spPr>
              <a:xfrm>
                <a:off x="4086225" y="1096594"/>
                <a:ext cx="3116728" cy="0"/>
              </a:xfrm>
              <a:prstGeom prst="line">
                <a:avLst/>
              </a:prstGeom>
              <a:noFill/>
              <a:ln w="6350" cap="flat" cmpd="sng" algn="ctr">
                <a:solidFill>
                  <a:schemeClr val="accent3"/>
                </a:solidFill>
                <a:prstDash val="solid"/>
              </a:ln>
              <a:effectLst/>
            </p:spPr>
          </p:cxnSp>
        </p:grpSp>
      </p:grpSp>
    </p:spTree>
    <p:extLst>
      <p:ext uri="{BB962C8B-B14F-4D97-AF65-F5344CB8AC3E}">
        <p14:creationId xmlns:p14="http://schemas.microsoft.com/office/powerpoint/2010/main" val="3177813277"/>
      </p:ext>
    </p:extLst>
  </p:cSld>
  <p:clrMapOvr>
    <a:overrideClrMapping bg1="dk2" tx1="lt1" bg2="dk1"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Retail">
    <p:spTree>
      <p:nvGrpSpPr>
        <p:cNvPr id="1" name=""/>
        <p:cNvGrpSpPr/>
        <p:nvPr/>
      </p:nvGrpSpPr>
      <p:grpSpPr>
        <a:xfrm>
          <a:off x="0" y="0"/>
          <a:ext cx="0" cy="0"/>
          <a:chOff x="0" y="0"/>
          <a:chExt cx="0" cy="0"/>
        </a:xfrm>
      </p:grpSpPr>
      <p:pic>
        <p:nvPicPr>
          <p:cNvPr id="3" name="Picture 2" descr="TTL_Bann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3613"/>
            <a:ext cx="9144000" cy="2286000"/>
          </a:xfrm>
          <a:prstGeom prst="rect">
            <a:avLst/>
          </a:prstGeom>
        </p:spPr>
      </p:pic>
      <p:sp>
        <p:nvSpPr>
          <p:cNvPr id="10242" name="Rectangle 2"/>
          <p:cNvSpPr>
            <a:spLocks noGrp="1" noChangeArrowheads="1"/>
          </p:cNvSpPr>
          <p:nvPr>
            <p:ph type="ctrTitle"/>
          </p:nvPr>
        </p:nvSpPr>
        <p:spPr>
          <a:xfrm>
            <a:off x="921351" y="2421186"/>
            <a:ext cx="6067641" cy="928687"/>
          </a:xfrm>
        </p:spPr>
        <p:txBody>
          <a:bodyPr anchor="b" anchorCtr="0"/>
          <a:lstStyle>
            <a:lvl1pPr>
              <a:lnSpc>
                <a:spcPct val="100000"/>
              </a:lnSpc>
              <a:defRPr lang="en-US" sz="3000" b="0" spc="-50" baseline="0" dirty="0" smtClean="0">
                <a:solidFill>
                  <a:schemeClr val="tx1"/>
                </a:solidFill>
                <a:latin typeface="+mj-lt"/>
                <a:ea typeface="+mj-ea"/>
                <a:cs typeface="+mj-cs"/>
              </a:defRPr>
            </a:lvl1pPr>
          </a:lstStyle>
          <a:p>
            <a:r>
              <a:rPr lang="en-US"/>
              <a:t>Click to edit Master title style</a:t>
            </a:r>
            <a:endParaRPr lang="en-US" dirty="0"/>
          </a:p>
        </p:txBody>
      </p:sp>
      <p:sp>
        <p:nvSpPr>
          <p:cNvPr id="10243" name="Rectangle 3"/>
          <p:cNvSpPr>
            <a:spLocks noGrp="1" noChangeArrowheads="1"/>
          </p:cNvSpPr>
          <p:nvPr>
            <p:ph type="subTitle" idx="1"/>
          </p:nvPr>
        </p:nvSpPr>
        <p:spPr>
          <a:xfrm>
            <a:off x="914574" y="3645559"/>
            <a:ext cx="5006975" cy="1517890"/>
          </a:xfrm>
        </p:spPr>
        <p:txBody>
          <a:bodyPr/>
          <a:lstStyle>
            <a:lvl1pPr marL="0" indent="0">
              <a:buFont typeface="Wingdings" pitchFamily="2" charset="2"/>
              <a:buNone/>
              <a:defRPr sz="2500">
                <a:solidFill>
                  <a:schemeClr val="tx1"/>
                </a:solidFill>
              </a:defRPr>
            </a:lvl1pPr>
          </a:lstStyle>
          <a:p>
            <a:r>
              <a:rPr lang="en-US"/>
              <a:t>Click to edit Master subtitle style</a:t>
            </a:r>
            <a:endParaRPr lang="en-US" dirty="0"/>
          </a:p>
        </p:txBody>
      </p:sp>
      <p:cxnSp>
        <p:nvCxnSpPr>
          <p:cNvPr id="8" name="Straight Connector 7"/>
          <p:cNvCxnSpPr/>
          <p:nvPr userDrawn="1"/>
        </p:nvCxnSpPr>
        <p:spPr bwMode="auto">
          <a:xfrm>
            <a:off x="914574" y="3514938"/>
            <a:ext cx="6008014" cy="3826"/>
          </a:xfrm>
          <a:prstGeom prst="line">
            <a:avLst/>
          </a:prstGeom>
          <a:noFill/>
          <a:ln w="12700" cap="flat" cmpd="sng" algn="ctr">
            <a:solidFill>
              <a:schemeClr val="tx1"/>
            </a:solidFill>
            <a:prstDash val="solid"/>
            <a:round/>
            <a:headEnd type="none" w="med" len="med"/>
            <a:tailEnd type="none" w="med" len="med"/>
          </a:ln>
          <a:effectLst/>
        </p:spPr>
      </p:cxnSp>
      <p:grpSp>
        <p:nvGrpSpPr>
          <p:cNvPr id="268" name="Group 267"/>
          <p:cNvGrpSpPr/>
          <p:nvPr userDrawn="1"/>
        </p:nvGrpSpPr>
        <p:grpSpPr>
          <a:xfrm>
            <a:off x="5733536" y="4944496"/>
            <a:ext cx="2103123" cy="1903594"/>
            <a:chOff x="6796572" y="4921522"/>
            <a:chExt cx="1108075" cy="1903594"/>
          </a:xfrm>
        </p:grpSpPr>
        <p:cxnSp>
          <p:nvCxnSpPr>
            <p:cNvPr id="270" name="Straight Connector 269"/>
            <p:cNvCxnSpPr/>
            <p:nvPr userDrawn="1"/>
          </p:nvCxnSpPr>
          <p:spPr>
            <a:xfrm>
              <a:off x="6796572" y="4921522"/>
              <a:ext cx="1108075" cy="0"/>
            </a:xfrm>
            <a:prstGeom prst="line">
              <a:avLst/>
            </a:prstGeom>
            <a:noFill/>
            <a:ln w="6350" cap="flat" cmpd="sng" algn="ctr">
              <a:solidFill>
                <a:schemeClr val="accent3"/>
              </a:solidFill>
              <a:prstDash val="solid"/>
            </a:ln>
            <a:effectLst/>
          </p:spPr>
        </p:cxnSp>
        <p:cxnSp>
          <p:nvCxnSpPr>
            <p:cNvPr id="271" name="Straight Connector 270"/>
            <p:cNvCxnSpPr/>
            <p:nvPr userDrawn="1"/>
          </p:nvCxnSpPr>
          <p:spPr>
            <a:xfrm>
              <a:off x="6796572" y="4982928"/>
              <a:ext cx="1108075" cy="0"/>
            </a:xfrm>
            <a:prstGeom prst="line">
              <a:avLst/>
            </a:prstGeom>
            <a:noFill/>
            <a:ln w="6350" cap="flat" cmpd="sng" algn="ctr">
              <a:solidFill>
                <a:schemeClr val="accent3"/>
              </a:solidFill>
              <a:prstDash val="solid"/>
            </a:ln>
            <a:effectLst/>
          </p:spPr>
        </p:cxnSp>
        <p:cxnSp>
          <p:nvCxnSpPr>
            <p:cNvPr id="272" name="Straight Connector 271"/>
            <p:cNvCxnSpPr/>
            <p:nvPr userDrawn="1"/>
          </p:nvCxnSpPr>
          <p:spPr>
            <a:xfrm>
              <a:off x="6796572" y="5044334"/>
              <a:ext cx="1108075" cy="0"/>
            </a:xfrm>
            <a:prstGeom prst="line">
              <a:avLst/>
            </a:prstGeom>
            <a:noFill/>
            <a:ln w="6350" cap="flat" cmpd="sng" algn="ctr">
              <a:solidFill>
                <a:schemeClr val="accent3"/>
              </a:solidFill>
              <a:prstDash val="solid"/>
            </a:ln>
            <a:effectLst/>
          </p:spPr>
        </p:cxnSp>
        <p:cxnSp>
          <p:nvCxnSpPr>
            <p:cNvPr id="273" name="Straight Connector 272"/>
            <p:cNvCxnSpPr/>
            <p:nvPr userDrawn="1"/>
          </p:nvCxnSpPr>
          <p:spPr>
            <a:xfrm>
              <a:off x="6796572" y="5105740"/>
              <a:ext cx="1108075" cy="0"/>
            </a:xfrm>
            <a:prstGeom prst="line">
              <a:avLst/>
            </a:prstGeom>
            <a:noFill/>
            <a:ln w="6350" cap="flat" cmpd="sng" algn="ctr">
              <a:solidFill>
                <a:schemeClr val="accent3"/>
              </a:solidFill>
              <a:prstDash val="solid"/>
            </a:ln>
            <a:effectLst/>
          </p:spPr>
        </p:cxnSp>
        <p:cxnSp>
          <p:nvCxnSpPr>
            <p:cNvPr id="274" name="Straight Connector 273"/>
            <p:cNvCxnSpPr/>
            <p:nvPr userDrawn="1"/>
          </p:nvCxnSpPr>
          <p:spPr>
            <a:xfrm>
              <a:off x="6796572" y="5167146"/>
              <a:ext cx="1108075" cy="0"/>
            </a:xfrm>
            <a:prstGeom prst="line">
              <a:avLst/>
            </a:prstGeom>
            <a:noFill/>
            <a:ln w="6350" cap="flat" cmpd="sng" algn="ctr">
              <a:solidFill>
                <a:schemeClr val="accent3"/>
              </a:solidFill>
              <a:prstDash val="solid"/>
            </a:ln>
            <a:effectLst/>
          </p:spPr>
        </p:cxnSp>
        <p:cxnSp>
          <p:nvCxnSpPr>
            <p:cNvPr id="275" name="Straight Connector 274"/>
            <p:cNvCxnSpPr/>
            <p:nvPr userDrawn="1"/>
          </p:nvCxnSpPr>
          <p:spPr>
            <a:xfrm>
              <a:off x="6796572" y="5228552"/>
              <a:ext cx="1108075" cy="0"/>
            </a:xfrm>
            <a:prstGeom prst="line">
              <a:avLst/>
            </a:prstGeom>
            <a:noFill/>
            <a:ln w="6350" cap="flat" cmpd="sng" algn="ctr">
              <a:solidFill>
                <a:schemeClr val="accent3"/>
              </a:solidFill>
              <a:prstDash val="solid"/>
            </a:ln>
            <a:effectLst/>
          </p:spPr>
        </p:cxnSp>
        <p:cxnSp>
          <p:nvCxnSpPr>
            <p:cNvPr id="276" name="Straight Connector 275"/>
            <p:cNvCxnSpPr/>
            <p:nvPr userDrawn="1"/>
          </p:nvCxnSpPr>
          <p:spPr>
            <a:xfrm>
              <a:off x="6796572" y="5289958"/>
              <a:ext cx="1108075" cy="0"/>
            </a:xfrm>
            <a:prstGeom prst="line">
              <a:avLst/>
            </a:prstGeom>
            <a:noFill/>
            <a:ln w="6350" cap="flat" cmpd="sng" algn="ctr">
              <a:solidFill>
                <a:schemeClr val="accent3"/>
              </a:solidFill>
              <a:prstDash val="solid"/>
            </a:ln>
            <a:effectLst/>
          </p:spPr>
        </p:cxnSp>
        <p:cxnSp>
          <p:nvCxnSpPr>
            <p:cNvPr id="277" name="Straight Connector 276"/>
            <p:cNvCxnSpPr/>
            <p:nvPr userDrawn="1"/>
          </p:nvCxnSpPr>
          <p:spPr>
            <a:xfrm>
              <a:off x="6796572" y="5351364"/>
              <a:ext cx="1108075" cy="0"/>
            </a:xfrm>
            <a:prstGeom prst="line">
              <a:avLst/>
            </a:prstGeom>
            <a:noFill/>
            <a:ln w="6350" cap="flat" cmpd="sng" algn="ctr">
              <a:solidFill>
                <a:schemeClr val="accent3"/>
              </a:solidFill>
              <a:prstDash val="solid"/>
            </a:ln>
            <a:effectLst/>
          </p:spPr>
        </p:cxnSp>
        <p:cxnSp>
          <p:nvCxnSpPr>
            <p:cNvPr id="278" name="Straight Connector 277"/>
            <p:cNvCxnSpPr/>
            <p:nvPr userDrawn="1"/>
          </p:nvCxnSpPr>
          <p:spPr>
            <a:xfrm>
              <a:off x="6796572" y="5412770"/>
              <a:ext cx="1108075" cy="0"/>
            </a:xfrm>
            <a:prstGeom prst="line">
              <a:avLst/>
            </a:prstGeom>
            <a:noFill/>
            <a:ln w="6350" cap="flat" cmpd="sng" algn="ctr">
              <a:solidFill>
                <a:schemeClr val="accent3"/>
              </a:solidFill>
              <a:prstDash val="solid"/>
            </a:ln>
            <a:effectLst/>
          </p:spPr>
        </p:cxnSp>
        <p:cxnSp>
          <p:nvCxnSpPr>
            <p:cNvPr id="279" name="Straight Connector 278"/>
            <p:cNvCxnSpPr/>
            <p:nvPr userDrawn="1"/>
          </p:nvCxnSpPr>
          <p:spPr>
            <a:xfrm>
              <a:off x="6796572" y="5474176"/>
              <a:ext cx="1108075" cy="0"/>
            </a:xfrm>
            <a:prstGeom prst="line">
              <a:avLst/>
            </a:prstGeom>
            <a:noFill/>
            <a:ln w="6350" cap="flat" cmpd="sng" algn="ctr">
              <a:solidFill>
                <a:schemeClr val="accent3"/>
              </a:solidFill>
              <a:prstDash val="solid"/>
            </a:ln>
            <a:effectLst/>
          </p:spPr>
        </p:cxnSp>
        <p:cxnSp>
          <p:nvCxnSpPr>
            <p:cNvPr id="280" name="Straight Connector 279"/>
            <p:cNvCxnSpPr/>
            <p:nvPr userDrawn="1"/>
          </p:nvCxnSpPr>
          <p:spPr>
            <a:xfrm>
              <a:off x="6796572" y="5535582"/>
              <a:ext cx="1108075" cy="0"/>
            </a:xfrm>
            <a:prstGeom prst="line">
              <a:avLst/>
            </a:prstGeom>
            <a:noFill/>
            <a:ln w="6350" cap="flat" cmpd="sng" algn="ctr">
              <a:solidFill>
                <a:schemeClr val="accent3"/>
              </a:solidFill>
              <a:prstDash val="solid"/>
            </a:ln>
            <a:effectLst/>
          </p:spPr>
        </p:cxnSp>
        <p:cxnSp>
          <p:nvCxnSpPr>
            <p:cNvPr id="281" name="Straight Connector 280"/>
            <p:cNvCxnSpPr/>
            <p:nvPr userDrawn="1"/>
          </p:nvCxnSpPr>
          <p:spPr>
            <a:xfrm>
              <a:off x="6796572" y="5596988"/>
              <a:ext cx="1108075" cy="0"/>
            </a:xfrm>
            <a:prstGeom prst="line">
              <a:avLst/>
            </a:prstGeom>
            <a:noFill/>
            <a:ln w="6350" cap="flat" cmpd="sng" algn="ctr">
              <a:solidFill>
                <a:schemeClr val="accent3"/>
              </a:solidFill>
              <a:prstDash val="solid"/>
            </a:ln>
            <a:effectLst/>
          </p:spPr>
        </p:cxnSp>
        <p:cxnSp>
          <p:nvCxnSpPr>
            <p:cNvPr id="282" name="Straight Connector 281"/>
            <p:cNvCxnSpPr/>
            <p:nvPr userDrawn="1"/>
          </p:nvCxnSpPr>
          <p:spPr>
            <a:xfrm>
              <a:off x="6796572" y="5658394"/>
              <a:ext cx="1108075" cy="0"/>
            </a:xfrm>
            <a:prstGeom prst="line">
              <a:avLst/>
            </a:prstGeom>
            <a:noFill/>
            <a:ln w="6350" cap="flat" cmpd="sng" algn="ctr">
              <a:solidFill>
                <a:schemeClr val="accent3"/>
              </a:solidFill>
              <a:prstDash val="solid"/>
            </a:ln>
            <a:effectLst/>
          </p:spPr>
        </p:cxnSp>
        <p:cxnSp>
          <p:nvCxnSpPr>
            <p:cNvPr id="283" name="Straight Connector 282"/>
            <p:cNvCxnSpPr/>
            <p:nvPr userDrawn="1"/>
          </p:nvCxnSpPr>
          <p:spPr>
            <a:xfrm>
              <a:off x="6796572" y="5719800"/>
              <a:ext cx="1108075" cy="0"/>
            </a:xfrm>
            <a:prstGeom prst="line">
              <a:avLst/>
            </a:prstGeom>
            <a:noFill/>
            <a:ln w="6350" cap="flat" cmpd="sng" algn="ctr">
              <a:solidFill>
                <a:schemeClr val="accent3"/>
              </a:solidFill>
              <a:prstDash val="solid"/>
            </a:ln>
            <a:effectLst/>
          </p:spPr>
        </p:cxnSp>
        <p:cxnSp>
          <p:nvCxnSpPr>
            <p:cNvPr id="327" name="Straight Connector 326"/>
            <p:cNvCxnSpPr/>
            <p:nvPr userDrawn="1"/>
          </p:nvCxnSpPr>
          <p:spPr>
            <a:xfrm>
              <a:off x="6796572" y="5781206"/>
              <a:ext cx="1108075" cy="0"/>
            </a:xfrm>
            <a:prstGeom prst="line">
              <a:avLst/>
            </a:prstGeom>
            <a:noFill/>
            <a:ln w="6350" cap="flat" cmpd="sng" algn="ctr">
              <a:solidFill>
                <a:schemeClr val="accent3"/>
              </a:solidFill>
              <a:prstDash val="solid"/>
            </a:ln>
            <a:effectLst/>
          </p:spPr>
        </p:cxnSp>
        <p:cxnSp>
          <p:nvCxnSpPr>
            <p:cNvPr id="329" name="Straight Connector 328"/>
            <p:cNvCxnSpPr/>
            <p:nvPr userDrawn="1"/>
          </p:nvCxnSpPr>
          <p:spPr>
            <a:xfrm>
              <a:off x="6796572" y="5842612"/>
              <a:ext cx="1108075" cy="0"/>
            </a:xfrm>
            <a:prstGeom prst="line">
              <a:avLst/>
            </a:prstGeom>
            <a:noFill/>
            <a:ln w="6350" cap="flat" cmpd="sng" algn="ctr">
              <a:solidFill>
                <a:schemeClr val="accent3"/>
              </a:solidFill>
              <a:prstDash val="solid"/>
            </a:ln>
            <a:effectLst/>
          </p:spPr>
        </p:cxnSp>
        <p:cxnSp>
          <p:nvCxnSpPr>
            <p:cNvPr id="330" name="Straight Connector 329"/>
            <p:cNvCxnSpPr/>
            <p:nvPr userDrawn="1"/>
          </p:nvCxnSpPr>
          <p:spPr>
            <a:xfrm>
              <a:off x="6796572" y="5904018"/>
              <a:ext cx="1108075" cy="0"/>
            </a:xfrm>
            <a:prstGeom prst="line">
              <a:avLst/>
            </a:prstGeom>
            <a:noFill/>
            <a:ln w="6350" cap="flat" cmpd="sng" algn="ctr">
              <a:solidFill>
                <a:schemeClr val="accent3"/>
              </a:solidFill>
              <a:prstDash val="solid"/>
            </a:ln>
            <a:effectLst/>
          </p:spPr>
        </p:cxnSp>
        <p:cxnSp>
          <p:nvCxnSpPr>
            <p:cNvPr id="331" name="Straight Connector 330"/>
            <p:cNvCxnSpPr/>
            <p:nvPr userDrawn="1"/>
          </p:nvCxnSpPr>
          <p:spPr>
            <a:xfrm>
              <a:off x="6796572" y="5965424"/>
              <a:ext cx="1108075" cy="0"/>
            </a:xfrm>
            <a:prstGeom prst="line">
              <a:avLst/>
            </a:prstGeom>
            <a:noFill/>
            <a:ln w="6350" cap="flat" cmpd="sng" algn="ctr">
              <a:solidFill>
                <a:schemeClr val="accent3"/>
              </a:solidFill>
              <a:prstDash val="solid"/>
            </a:ln>
            <a:effectLst/>
          </p:spPr>
        </p:cxnSp>
        <p:cxnSp>
          <p:nvCxnSpPr>
            <p:cNvPr id="332" name="Straight Connector 331"/>
            <p:cNvCxnSpPr/>
            <p:nvPr userDrawn="1"/>
          </p:nvCxnSpPr>
          <p:spPr>
            <a:xfrm>
              <a:off x="6796572" y="6026830"/>
              <a:ext cx="1108075" cy="0"/>
            </a:xfrm>
            <a:prstGeom prst="line">
              <a:avLst/>
            </a:prstGeom>
            <a:noFill/>
            <a:ln w="6350" cap="flat" cmpd="sng" algn="ctr">
              <a:solidFill>
                <a:schemeClr val="accent3"/>
              </a:solidFill>
              <a:prstDash val="solid"/>
            </a:ln>
            <a:effectLst/>
          </p:spPr>
        </p:cxnSp>
        <p:cxnSp>
          <p:nvCxnSpPr>
            <p:cNvPr id="333" name="Straight Connector 332"/>
            <p:cNvCxnSpPr/>
            <p:nvPr userDrawn="1"/>
          </p:nvCxnSpPr>
          <p:spPr>
            <a:xfrm>
              <a:off x="6796572" y="6088236"/>
              <a:ext cx="1108075" cy="0"/>
            </a:xfrm>
            <a:prstGeom prst="line">
              <a:avLst/>
            </a:prstGeom>
            <a:noFill/>
            <a:ln w="6350" cap="flat" cmpd="sng" algn="ctr">
              <a:solidFill>
                <a:schemeClr val="accent3"/>
              </a:solidFill>
              <a:prstDash val="solid"/>
            </a:ln>
            <a:effectLst/>
          </p:spPr>
        </p:cxnSp>
        <p:cxnSp>
          <p:nvCxnSpPr>
            <p:cNvPr id="334" name="Straight Connector 333"/>
            <p:cNvCxnSpPr/>
            <p:nvPr userDrawn="1"/>
          </p:nvCxnSpPr>
          <p:spPr>
            <a:xfrm>
              <a:off x="6796572" y="6149642"/>
              <a:ext cx="1108075" cy="0"/>
            </a:xfrm>
            <a:prstGeom prst="line">
              <a:avLst/>
            </a:prstGeom>
            <a:noFill/>
            <a:ln w="6350" cap="flat" cmpd="sng" algn="ctr">
              <a:solidFill>
                <a:schemeClr val="accent3"/>
              </a:solidFill>
              <a:prstDash val="solid"/>
            </a:ln>
            <a:effectLst/>
          </p:spPr>
        </p:cxnSp>
        <p:cxnSp>
          <p:nvCxnSpPr>
            <p:cNvPr id="335" name="Straight Connector 334"/>
            <p:cNvCxnSpPr/>
            <p:nvPr userDrawn="1"/>
          </p:nvCxnSpPr>
          <p:spPr>
            <a:xfrm>
              <a:off x="6796572" y="6211048"/>
              <a:ext cx="1108075" cy="0"/>
            </a:xfrm>
            <a:prstGeom prst="line">
              <a:avLst/>
            </a:prstGeom>
            <a:noFill/>
            <a:ln w="6350" cap="flat" cmpd="sng" algn="ctr">
              <a:solidFill>
                <a:schemeClr val="accent3"/>
              </a:solidFill>
              <a:prstDash val="solid"/>
            </a:ln>
            <a:effectLst/>
          </p:spPr>
        </p:cxnSp>
        <p:cxnSp>
          <p:nvCxnSpPr>
            <p:cNvPr id="336" name="Straight Connector 335"/>
            <p:cNvCxnSpPr/>
            <p:nvPr userDrawn="1"/>
          </p:nvCxnSpPr>
          <p:spPr>
            <a:xfrm>
              <a:off x="6796572" y="6272454"/>
              <a:ext cx="1108075" cy="0"/>
            </a:xfrm>
            <a:prstGeom prst="line">
              <a:avLst/>
            </a:prstGeom>
            <a:noFill/>
            <a:ln w="6350" cap="flat" cmpd="sng" algn="ctr">
              <a:solidFill>
                <a:schemeClr val="accent3"/>
              </a:solidFill>
              <a:prstDash val="solid"/>
            </a:ln>
            <a:effectLst/>
          </p:spPr>
        </p:cxnSp>
        <p:cxnSp>
          <p:nvCxnSpPr>
            <p:cNvPr id="337" name="Straight Connector 336"/>
            <p:cNvCxnSpPr/>
            <p:nvPr userDrawn="1"/>
          </p:nvCxnSpPr>
          <p:spPr>
            <a:xfrm>
              <a:off x="6796572" y="6333860"/>
              <a:ext cx="1108075" cy="0"/>
            </a:xfrm>
            <a:prstGeom prst="line">
              <a:avLst/>
            </a:prstGeom>
            <a:noFill/>
            <a:ln w="6350" cap="flat" cmpd="sng" algn="ctr">
              <a:solidFill>
                <a:schemeClr val="accent3"/>
              </a:solidFill>
              <a:prstDash val="solid"/>
            </a:ln>
            <a:effectLst/>
          </p:spPr>
        </p:cxnSp>
        <p:cxnSp>
          <p:nvCxnSpPr>
            <p:cNvPr id="338" name="Straight Connector 337"/>
            <p:cNvCxnSpPr/>
            <p:nvPr userDrawn="1"/>
          </p:nvCxnSpPr>
          <p:spPr>
            <a:xfrm>
              <a:off x="6796572" y="6395266"/>
              <a:ext cx="1108075" cy="0"/>
            </a:xfrm>
            <a:prstGeom prst="line">
              <a:avLst/>
            </a:prstGeom>
            <a:noFill/>
            <a:ln w="6350" cap="flat" cmpd="sng" algn="ctr">
              <a:solidFill>
                <a:schemeClr val="accent3"/>
              </a:solidFill>
              <a:prstDash val="solid"/>
            </a:ln>
            <a:effectLst/>
          </p:spPr>
        </p:cxnSp>
        <p:cxnSp>
          <p:nvCxnSpPr>
            <p:cNvPr id="339" name="Straight Connector 338"/>
            <p:cNvCxnSpPr/>
            <p:nvPr userDrawn="1"/>
          </p:nvCxnSpPr>
          <p:spPr>
            <a:xfrm>
              <a:off x="6796572" y="6456672"/>
              <a:ext cx="1108075" cy="0"/>
            </a:xfrm>
            <a:prstGeom prst="line">
              <a:avLst/>
            </a:prstGeom>
            <a:noFill/>
            <a:ln w="6350" cap="flat" cmpd="sng" algn="ctr">
              <a:solidFill>
                <a:schemeClr val="accent3"/>
              </a:solidFill>
              <a:prstDash val="solid"/>
            </a:ln>
            <a:effectLst/>
          </p:spPr>
        </p:cxnSp>
        <p:cxnSp>
          <p:nvCxnSpPr>
            <p:cNvPr id="340" name="Straight Connector 339"/>
            <p:cNvCxnSpPr/>
            <p:nvPr userDrawn="1"/>
          </p:nvCxnSpPr>
          <p:spPr>
            <a:xfrm>
              <a:off x="6796572" y="6518078"/>
              <a:ext cx="1108075" cy="0"/>
            </a:xfrm>
            <a:prstGeom prst="line">
              <a:avLst/>
            </a:prstGeom>
            <a:noFill/>
            <a:ln w="6350" cap="flat" cmpd="sng" algn="ctr">
              <a:solidFill>
                <a:schemeClr val="accent3"/>
              </a:solidFill>
              <a:prstDash val="solid"/>
            </a:ln>
            <a:effectLst/>
          </p:spPr>
        </p:cxnSp>
        <p:cxnSp>
          <p:nvCxnSpPr>
            <p:cNvPr id="341" name="Straight Connector 340"/>
            <p:cNvCxnSpPr/>
            <p:nvPr userDrawn="1"/>
          </p:nvCxnSpPr>
          <p:spPr>
            <a:xfrm>
              <a:off x="6796572" y="6579484"/>
              <a:ext cx="1108075" cy="0"/>
            </a:xfrm>
            <a:prstGeom prst="line">
              <a:avLst/>
            </a:prstGeom>
            <a:noFill/>
            <a:ln w="6350" cap="flat" cmpd="sng" algn="ctr">
              <a:solidFill>
                <a:schemeClr val="accent3"/>
              </a:solidFill>
              <a:prstDash val="solid"/>
            </a:ln>
            <a:effectLst/>
          </p:spPr>
        </p:cxnSp>
        <p:cxnSp>
          <p:nvCxnSpPr>
            <p:cNvPr id="342" name="Straight Connector 341"/>
            <p:cNvCxnSpPr/>
            <p:nvPr userDrawn="1"/>
          </p:nvCxnSpPr>
          <p:spPr>
            <a:xfrm>
              <a:off x="6796572" y="6640890"/>
              <a:ext cx="1108075" cy="0"/>
            </a:xfrm>
            <a:prstGeom prst="line">
              <a:avLst/>
            </a:prstGeom>
            <a:noFill/>
            <a:ln w="6350" cap="flat" cmpd="sng" algn="ctr">
              <a:solidFill>
                <a:schemeClr val="accent3"/>
              </a:solidFill>
              <a:prstDash val="solid"/>
            </a:ln>
            <a:effectLst/>
          </p:spPr>
        </p:cxnSp>
        <p:cxnSp>
          <p:nvCxnSpPr>
            <p:cNvPr id="343" name="Straight Connector 342"/>
            <p:cNvCxnSpPr/>
            <p:nvPr userDrawn="1"/>
          </p:nvCxnSpPr>
          <p:spPr>
            <a:xfrm>
              <a:off x="6796572" y="6702296"/>
              <a:ext cx="1108075" cy="0"/>
            </a:xfrm>
            <a:prstGeom prst="line">
              <a:avLst/>
            </a:prstGeom>
            <a:noFill/>
            <a:ln w="6350" cap="flat" cmpd="sng" algn="ctr">
              <a:solidFill>
                <a:schemeClr val="accent3"/>
              </a:solidFill>
              <a:prstDash val="solid"/>
            </a:ln>
            <a:effectLst/>
          </p:spPr>
        </p:cxnSp>
        <p:cxnSp>
          <p:nvCxnSpPr>
            <p:cNvPr id="344" name="Straight Connector 343"/>
            <p:cNvCxnSpPr/>
            <p:nvPr userDrawn="1"/>
          </p:nvCxnSpPr>
          <p:spPr>
            <a:xfrm>
              <a:off x="6796572" y="6763702"/>
              <a:ext cx="1108075" cy="0"/>
            </a:xfrm>
            <a:prstGeom prst="line">
              <a:avLst/>
            </a:prstGeom>
            <a:noFill/>
            <a:ln w="6350" cap="flat" cmpd="sng" algn="ctr">
              <a:solidFill>
                <a:schemeClr val="accent3"/>
              </a:solidFill>
              <a:prstDash val="solid"/>
            </a:ln>
            <a:effectLst/>
          </p:spPr>
        </p:cxnSp>
        <p:cxnSp>
          <p:nvCxnSpPr>
            <p:cNvPr id="345" name="Straight Connector 344"/>
            <p:cNvCxnSpPr/>
            <p:nvPr userDrawn="1"/>
          </p:nvCxnSpPr>
          <p:spPr>
            <a:xfrm>
              <a:off x="6796572" y="6825116"/>
              <a:ext cx="1108075" cy="0"/>
            </a:xfrm>
            <a:prstGeom prst="line">
              <a:avLst/>
            </a:prstGeom>
            <a:noFill/>
            <a:ln w="6350" cap="flat" cmpd="sng" algn="ctr">
              <a:solidFill>
                <a:schemeClr val="accent3"/>
              </a:solidFill>
              <a:prstDash val="solid"/>
            </a:ln>
            <a:effectLst/>
          </p:spPr>
        </p:cxnSp>
      </p:grpSp>
      <p:grpSp>
        <p:nvGrpSpPr>
          <p:cNvPr id="5" name="Group 4"/>
          <p:cNvGrpSpPr/>
          <p:nvPr userDrawn="1"/>
        </p:nvGrpSpPr>
        <p:grpSpPr>
          <a:xfrm>
            <a:off x="0" y="1380906"/>
            <a:ext cx="2763949" cy="245624"/>
            <a:chOff x="2645763" y="1380906"/>
            <a:chExt cx="2103123" cy="245624"/>
          </a:xfrm>
        </p:grpSpPr>
        <p:cxnSp>
          <p:nvCxnSpPr>
            <p:cNvPr id="447" name="Straight Connector 446"/>
            <p:cNvCxnSpPr/>
            <p:nvPr userDrawn="1"/>
          </p:nvCxnSpPr>
          <p:spPr>
            <a:xfrm>
              <a:off x="2645763" y="1380906"/>
              <a:ext cx="2103123" cy="0"/>
            </a:xfrm>
            <a:prstGeom prst="line">
              <a:avLst/>
            </a:prstGeom>
            <a:noFill/>
            <a:ln w="6350" cap="flat" cmpd="sng" algn="ctr">
              <a:solidFill>
                <a:schemeClr val="accent3"/>
              </a:solidFill>
              <a:prstDash val="solid"/>
            </a:ln>
            <a:effectLst/>
          </p:spPr>
        </p:cxnSp>
        <p:cxnSp>
          <p:nvCxnSpPr>
            <p:cNvPr id="448" name="Straight Connector 447"/>
            <p:cNvCxnSpPr/>
            <p:nvPr userDrawn="1"/>
          </p:nvCxnSpPr>
          <p:spPr>
            <a:xfrm>
              <a:off x="2645763" y="1442312"/>
              <a:ext cx="2103123" cy="0"/>
            </a:xfrm>
            <a:prstGeom prst="line">
              <a:avLst/>
            </a:prstGeom>
            <a:noFill/>
            <a:ln w="6350" cap="flat" cmpd="sng" algn="ctr">
              <a:solidFill>
                <a:schemeClr val="accent3"/>
              </a:solidFill>
              <a:prstDash val="solid"/>
            </a:ln>
            <a:effectLst/>
          </p:spPr>
        </p:cxnSp>
        <p:cxnSp>
          <p:nvCxnSpPr>
            <p:cNvPr id="449" name="Straight Connector 448"/>
            <p:cNvCxnSpPr/>
            <p:nvPr userDrawn="1"/>
          </p:nvCxnSpPr>
          <p:spPr>
            <a:xfrm>
              <a:off x="2645763" y="1503718"/>
              <a:ext cx="2103123" cy="0"/>
            </a:xfrm>
            <a:prstGeom prst="line">
              <a:avLst/>
            </a:prstGeom>
            <a:noFill/>
            <a:ln w="6350" cap="flat" cmpd="sng" algn="ctr">
              <a:solidFill>
                <a:schemeClr val="accent3"/>
              </a:solidFill>
              <a:prstDash val="solid"/>
            </a:ln>
            <a:effectLst/>
          </p:spPr>
        </p:cxnSp>
        <p:cxnSp>
          <p:nvCxnSpPr>
            <p:cNvPr id="450" name="Straight Connector 449"/>
            <p:cNvCxnSpPr/>
            <p:nvPr userDrawn="1"/>
          </p:nvCxnSpPr>
          <p:spPr>
            <a:xfrm>
              <a:off x="2645763" y="1565124"/>
              <a:ext cx="2103123" cy="0"/>
            </a:xfrm>
            <a:prstGeom prst="line">
              <a:avLst/>
            </a:prstGeom>
            <a:noFill/>
            <a:ln w="6350" cap="flat" cmpd="sng" algn="ctr">
              <a:solidFill>
                <a:schemeClr val="accent3"/>
              </a:solidFill>
              <a:prstDash val="solid"/>
            </a:ln>
            <a:effectLst/>
          </p:spPr>
        </p:cxnSp>
        <p:cxnSp>
          <p:nvCxnSpPr>
            <p:cNvPr id="451" name="Straight Connector 450"/>
            <p:cNvCxnSpPr/>
            <p:nvPr userDrawn="1"/>
          </p:nvCxnSpPr>
          <p:spPr>
            <a:xfrm>
              <a:off x="2645763" y="1626530"/>
              <a:ext cx="2103123" cy="0"/>
            </a:xfrm>
            <a:prstGeom prst="line">
              <a:avLst/>
            </a:prstGeom>
            <a:noFill/>
            <a:ln w="6350" cap="flat" cmpd="sng" algn="ctr">
              <a:solidFill>
                <a:schemeClr val="accent3"/>
              </a:solidFill>
              <a:prstDash val="solid"/>
            </a:ln>
            <a:effectLst/>
          </p:spPr>
        </p:cxnSp>
      </p:grpSp>
      <p:grpSp>
        <p:nvGrpSpPr>
          <p:cNvPr id="7" name="Group 6"/>
          <p:cNvGrpSpPr/>
          <p:nvPr userDrawn="1"/>
        </p:nvGrpSpPr>
        <p:grpSpPr>
          <a:xfrm>
            <a:off x="6654801" y="43232"/>
            <a:ext cx="2489200" cy="982496"/>
            <a:chOff x="5733536" y="43232"/>
            <a:chExt cx="2103123" cy="982496"/>
          </a:xfrm>
        </p:grpSpPr>
        <p:cxnSp>
          <p:nvCxnSpPr>
            <p:cNvPr id="453" name="Straight Connector 452"/>
            <p:cNvCxnSpPr/>
            <p:nvPr userDrawn="1"/>
          </p:nvCxnSpPr>
          <p:spPr>
            <a:xfrm>
              <a:off x="5733536" y="43232"/>
              <a:ext cx="2103123" cy="0"/>
            </a:xfrm>
            <a:prstGeom prst="line">
              <a:avLst/>
            </a:prstGeom>
            <a:noFill/>
            <a:ln w="6350" cap="flat" cmpd="sng" algn="ctr">
              <a:solidFill>
                <a:schemeClr val="accent3"/>
              </a:solidFill>
              <a:prstDash val="solid"/>
            </a:ln>
            <a:effectLst/>
          </p:spPr>
        </p:cxnSp>
        <p:cxnSp>
          <p:nvCxnSpPr>
            <p:cNvPr id="454" name="Straight Connector 453"/>
            <p:cNvCxnSpPr/>
            <p:nvPr userDrawn="1"/>
          </p:nvCxnSpPr>
          <p:spPr>
            <a:xfrm>
              <a:off x="5733536" y="104638"/>
              <a:ext cx="2103123" cy="0"/>
            </a:xfrm>
            <a:prstGeom prst="line">
              <a:avLst/>
            </a:prstGeom>
            <a:noFill/>
            <a:ln w="6350" cap="flat" cmpd="sng" algn="ctr">
              <a:solidFill>
                <a:schemeClr val="accent3"/>
              </a:solidFill>
              <a:prstDash val="solid"/>
            </a:ln>
            <a:effectLst/>
          </p:spPr>
        </p:cxnSp>
        <p:cxnSp>
          <p:nvCxnSpPr>
            <p:cNvPr id="455" name="Straight Connector 454"/>
            <p:cNvCxnSpPr/>
            <p:nvPr userDrawn="1"/>
          </p:nvCxnSpPr>
          <p:spPr>
            <a:xfrm>
              <a:off x="5733536" y="166044"/>
              <a:ext cx="2103123" cy="0"/>
            </a:xfrm>
            <a:prstGeom prst="line">
              <a:avLst/>
            </a:prstGeom>
            <a:noFill/>
            <a:ln w="6350" cap="flat" cmpd="sng" algn="ctr">
              <a:solidFill>
                <a:schemeClr val="accent3"/>
              </a:solidFill>
              <a:prstDash val="solid"/>
            </a:ln>
            <a:effectLst/>
          </p:spPr>
        </p:cxnSp>
        <p:cxnSp>
          <p:nvCxnSpPr>
            <p:cNvPr id="456" name="Straight Connector 455"/>
            <p:cNvCxnSpPr/>
            <p:nvPr userDrawn="1"/>
          </p:nvCxnSpPr>
          <p:spPr>
            <a:xfrm>
              <a:off x="5733536" y="227450"/>
              <a:ext cx="2103123" cy="0"/>
            </a:xfrm>
            <a:prstGeom prst="line">
              <a:avLst/>
            </a:prstGeom>
            <a:noFill/>
            <a:ln w="6350" cap="flat" cmpd="sng" algn="ctr">
              <a:solidFill>
                <a:schemeClr val="accent3"/>
              </a:solidFill>
              <a:prstDash val="solid"/>
            </a:ln>
            <a:effectLst/>
          </p:spPr>
        </p:cxnSp>
        <p:cxnSp>
          <p:nvCxnSpPr>
            <p:cNvPr id="457" name="Straight Connector 456"/>
            <p:cNvCxnSpPr/>
            <p:nvPr userDrawn="1"/>
          </p:nvCxnSpPr>
          <p:spPr>
            <a:xfrm>
              <a:off x="5733536" y="288856"/>
              <a:ext cx="2103123" cy="0"/>
            </a:xfrm>
            <a:prstGeom prst="line">
              <a:avLst/>
            </a:prstGeom>
            <a:noFill/>
            <a:ln w="6350" cap="flat" cmpd="sng" algn="ctr">
              <a:solidFill>
                <a:schemeClr val="accent3"/>
              </a:solidFill>
              <a:prstDash val="solid"/>
            </a:ln>
            <a:effectLst/>
          </p:spPr>
        </p:cxnSp>
        <p:cxnSp>
          <p:nvCxnSpPr>
            <p:cNvPr id="458" name="Straight Connector 457"/>
            <p:cNvCxnSpPr/>
            <p:nvPr userDrawn="1"/>
          </p:nvCxnSpPr>
          <p:spPr>
            <a:xfrm>
              <a:off x="5733536" y="350262"/>
              <a:ext cx="2103123" cy="0"/>
            </a:xfrm>
            <a:prstGeom prst="line">
              <a:avLst/>
            </a:prstGeom>
            <a:noFill/>
            <a:ln w="6350" cap="flat" cmpd="sng" algn="ctr">
              <a:solidFill>
                <a:schemeClr val="accent3"/>
              </a:solidFill>
              <a:prstDash val="solid"/>
            </a:ln>
            <a:effectLst/>
          </p:spPr>
        </p:cxnSp>
        <p:cxnSp>
          <p:nvCxnSpPr>
            <p:cNvPr id="459" name="Straight Connector 458"/>
            <p:cNvCxnSpPr/>
            <p:nvPr userDrawn="1"/>
          </p:nvCxnSpPr>
          <p:spPr>
            <a:xfrm>
              <a:off x="5733536" y="411668"/>
              <a:ext cx="2103123" cy="0"/>
            </a:xfrm>
            <a:prstGeom prst="line">
              <a:avLst/>
            </a:prstGeom>
            <a:noFill/>
            <a:ln w="6350" cap="flat" cmpd="sng" algn="ctr">
              <a:solidFill>
                <a:schemeClr val="accent3"/>
              </a:solidFill>
              <a:prstDash val="solid"/>
            </a:ln>
            <a:effectLst/>
          </p:spPr>
        </p:cxnSp>
        <p:cxnSp>
          <p:nvCxnSpPr>
            <p:cNvPr id="460" name="Straight Connector 459"/>
            <p:cNvCxnSpPr/>
            <p:nvPr userDrawn="1"/>
          </p:nvCxnSpPr>
          <p:spPr>
            <a:xfrm>
              <a:off x="5733536" y="473074"/>
              <a:ext cx="2103123" cy="0"/>
            </a:xfrm>
            <a:prstGeom prst="line">
              <a:avLst/>
            </a:prstGeom>
            <a:noFill/>
            <a:ln w="6350" cap="flat" cmpd="sng" algn="ctr">
              <a:solidFill>
                <a:schemeClr val="accent3"/>
              </a:solidFill>
              <a:prstDash val="solid"/>
            </a:ln>
            <a:effectLst/>
          </p:spPr>
        </p:cxnSp>
        <p:cxnSp>
          <p:nvCxnSpPr>
            <p:cNvPr id="461" name="Straight Connector 460"/>
            <p:cNvCxnSpPr/>
            <p:nvPr userDrawn="1"/>
          </p:nvCxnSpPr>
          <p:spPr>
            <a:xfrm>
              <a:off x="5733536" y="534480"/>
              <a:ext cx="2103123" cy="0"/>
            </a:xfrm>
            <a:prstGeom prst="line">
              <a:avLst/>
            </a:prstGeom>
            <a:noFill/>
            <a:ln w="6350" cap="flat" cmpd="sng" algn="ctr">
              <a:solidFill>
                <a:schemeClr val="accent3"/>
              </a:solidFill>
              <a:prstDash val="solid"/>
            </a:ln>
            <a:effectLst/>
          </p:spPr>
        </p:cxnSp>
        <p:cxnSp>
          <p:nvCxnSpPr>
            <p:cNvPr id="462" name="Straight Connector 461"/>
            <p:cNvCxnSpPr/>
            <p:nvPr userDrawn="1"/>
          </p:nvCxnSpPr>
          <p:spPr>
            <a:xfrm>
              <a:off x="5733536" y="595886"/>
              <a:ext cx="2103123" cy="0"/>
            </a:xfrm>
            <a:prstGeom prst="line">
              <a:avLst/>
            </a:prstGeom>
            <a:noFill/>
            <a:ln w="6350" cap="flat" cmpd="sng" algn="ctr">
              <a:solidFill>
                <a:schemeClr val="accent3"/>
              </a:solidFill>
              <a:prstDash val="solid"/>
            </a:ln>
            <a:effectLst/>
          </p:spPr>
        </p:cxnSp>
        <p:cxnSp>
          <p:nvCxnSpPr>
            <p:cNvPr id="463" name="Straight Connector 462"/>
            <p:cNvCxnSpPr/>
            <p:nvPr userDrawn="1"/>
          </p:nvCxnSpPr>
          <p:spPr>
            <a:xfrm>
              <a:off x="5733536" y="657292"/>
              <a:ext cx="2103123" cy="0"/>
            </a:xfrm>
            <a:prstGeom prst="line">
              <a:avLst/>
            </a:prstGeom>
            <a:noFill/>
            <a:ln w="6350" cap="flat" cmpd="sng" algn="ctr">
              <a:solidFill>
                <a:schemeClr val="accent3"/>
              </a:solidFill>
              <a:prstDash val="solid"/>
            </a:ln>
            <a:effectLst/>
          </p:spPr>
        </p:cxnSp>
        <p:cxnSp>
          <p:nvCxnSpPr>
            <p:cNvPr id="464" name="Straight Connector 463"/>
            <p:cNvCxnSpPr/>
            <p:nvPr userDrawn="1"/>
          </p:nvCxnSpPr>
          <p:spPr>
            <a:xfrm>
              <a:off x="5733536" y="718698"/>
              <a:ext cx="2103123" cy="0"/>
            </a:xfrm>
            <a:prstGeom prst="line">
              <a:avLst/>
            </a:prstGeom>
            <a:noFill/>
            <a:ln w="6350" cap="flat" cmpd="sng" algn="ctr">
              <a:solidFill>
                <a:schemeClr val="accent3"/>
              </a:solidFill>
              <a:prstDash val="solid"/>
            </a:ln>
            <a:effectLst/>
          </p:spPr>
        </p:cxnSp>
        <p:cxnSp>
          <p:nvCxnSpPr>
            <p:cNvPr id="465" name="Straight Connector 464"/>
            <p:cNvCxnSpPr/>
            <p:nvPr userDrawn="1"/>
          </p:nvCxnSpPr>
          <p:spPr>
            <a:xfrm>
              <a:off x="5733536" y="780104"/>
              <a:ext cx="2103123" cy="0"/>
            </a:xfrm>
            <a:prstGeom prst="line">
              <a:avLst/>
            </a:prstGeom>
            <a:noFill/>
            <a:ln w="6350" cap="flat" cmpd="sng" algn="ctr">
              <a:solidFill>
                <a:schemeClr val="accent3"/>
              </a:solidFill>
              <a:prstDash val="solid"/>
            </a:ln>
            <a:effectLst/>
          </p:spPr>
        </p:cxnSp>
        <p:cxnSp>
          <p:nvCxnSpPr>
            <p:cNvPr id="466" name="Straight Connector 465"/>
            <p:cNvCxnSpPr/>
            <p:nvPr userDrawn="1"/>
          </p:nvCxnSpPr>
          <p:spPr>
            <a:xfrm>
              <a:off x="5733536" y="841510"/>
              <a:ext cx="2103123" cy="0"/>
            </a:xfrm>
            <a:prstGeom prst="line">
              <a:avLst/>
            </a:prstGeom>
            <a:noFill/>
            <a:ln w="6350" cap="flat" cmpd="sng" algn="ctr">
              <a:solidFill>
                <a:schemeClr val="accent3"/>
              </a:solidFill>
              <a:prstDash val="solid"/>
            </a:ln>
            <a:effectLst/>
          </p:spPr>
        </p:cxnSp>
        <p:cxnSp>
          <p:nvCxnSpPr>
            <p:cNvPr id="467" name="Straight Connector 466"/>
            <p:cNvCxnSpPr/>
            <p:nvPr userDrawn="1"/>
          </p:nvCxnSpPr>
          <p:spPr>
            <a:xfrm>
              <a:off x="5733536" y="902916"/>
              <a:ext cx="2103123" cy="0"/>
            </a:xfrm>
            <a:prstGeom prst="line">
              <a:avLst/>
            </a:prstGeom>
            <a:noFill/>
            <a:ln w="6350" cap="flat" cmpd="sng" algn="ctr">
              <a:solidFill>
                <a:schemeClr val="accent3"/>
              </a:solidFill>
              <a:prstDash val="solid"/>
            </a:ln>
            <a:effectLst/>
          </p:spPr>
        </p:cxnSp>
        <p:cxnSp>
          <p:nvCxnSpPr>
            <p:cNvPr id="468" name="Straight Connector 467"/>
            <p:cNvCxnSpPr/>
            <p:nvPr userDrawn="1"/>
          </p:nvCxnSpPr>
          <p:spPr>
            <a:xfrm>
              <a:off x="5733536" y="964322"/>
              <a:ext cx="2103123" cy="0"/>
            </a:xfrm>
            <a:prstGeom prst="line">
              <a:avLst/>
            </a:prstGeom>
            <a:noFill/>
            <a:ln w="6350" cap="flat" cmpd="sng" algn="ctr">
              <a:solidFill>
                <a:schemeClr val="accent3"/>
              </a:solidFill>
              <a:prstDash val="solid"/>
            </a:ln>
            <a:effectLst/>
          </p:spPr>
        </p:cxnSp>
        <p:cxnSp>
          <p:nvCxnSpPr>
            <p:cNvPr id="469" name="Straight Connector 468"/>
            <p:cNvCxnSpPr/>
            <p:nvPr userDrawn="1"/>
          </p:nvCxnSpPr>
          <p:spPr>
            <a:xfrm>
              <a:off x="5733536" y="1025728"/>
              <a:ext cx="2103123" cy="0"/>
            </a:xfrm>
            <a:prstGeom prst="line">
              <a:avLst/>
            </a:prstGeom>
            <a:noFill/>
            <a:ln w="6350" cap="flat" cmpd="sng" algn="ctr">
              <a:solidFill>
                <a:schemeClr val="accent3"/>
              </a:solidFill>
              <a:prstDash val="solid"/>
            </a:ln>
            <a:effectLst/>
          </p:spPr>
        </p:cxnSp>
      </p:grpSp>
      <p:pic>
        <p:nvPicPr>
          <p:cNvPr id="66" name="Picture 6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20320" y="5570004"/>
            <a:ext cx="1892147" cy="725424"/>
          </a:xfrm>
          <a:prstGeom prst="rect">
            <a:avLst/>
          </a:prstGeom>
        </p:spPr>
      </p:pic>
    </p:spTree>
    <p:extLst>
      <p:ext uri="{BB962C8B-B14F-4D97-AF65-F5344CB8AC3E}">
        <p14:creationId xmlns:p14="http://schemas.microsoft.com/office/powerpoint/2010/main" val="1718112795"/>
      </p:ext>
    </p:extLst>
  </p:cSld>
  <p:clrMapOvr>
    <a:overrideClrMapping bg1="dk2" tx1="lt1" bg2="dk1"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Retail FRENCH">
    <p:spTree>
      <p:nvGrpSpPr>
        <p:cNvPr id="1" name=""/>
        <p:cNvGrpSpPr/>
        <p:nvPr/>
      </p:nvGrpSpPr>
      <p:grpSpPr>
        <a:xfrm>
          <a:off x="0" y="0"/>
          <a:ext cx="0" cy="0"/>
          <a:chOff x="0" y="0"/>
          <a:chExt cx="0" cy="0"/>
        </a:xfrm>
      </p:grpSpPr>
      <p:pic>
        <p:nvPicPr>
          <p:cNvPr id="3" name="Picture 2" descr="TTL_Bann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3613"/>
            <a:ext cx="9144000" cy="2286000"/>
          </a:xfrm>
          <a:prstGeom prst="rect">
            <a:avLst/>
          </a:prstGeom>
        </p:spPr>
      </p:pic>
      <p:sp>
        <p:nvSpPr>
          <p:cNvPr id="10242" name="Rectangle 2"/>
          <p:cNvSpPr>
            <a:spLocks noGrp="1" noChangeArrowheads="1"/>
          </p:cNvSpPr>
          <p:nvPr>
            <p:ph type="ctrTitle"/>
          </p:nvPr>
        </p:nvSpPr>
        <p:spPr>
          <a:xfrm>
            <a:off x="921351" y="2421186"/>
            <a:ext cx="6067641" cy="928687"/>
          </a:xfrm>
        </p:spPr>
        <p:txBody>
          <a:bodyPr anchor="b" anchorCtr="0"/>
          <a:lstStyle>
            <a:lvl1pPr>
              <a:lnSpc>
                <a:spcPct val="100000"/>
              </a:lnSpc>
              <a:defRPr lang="en-US" sz="3000" b="0" spc="-50" baseline="0" dirty="0" smtClean="0">
                <a:solidFill>
                  <a:schemeClr val="tx1"/>
                </a:solidFill>
                <a:latin typeface="+mj-lt"/>
                <a:ea typeface="+mj-ea"/>
                <a:cs typeface="+mj-cs"/>
              </a:defRPr>
            </a:lvl1pPr>
          </a:lstStyle>
          <a:p>
            <a:r>
              <a:rPr lang="en-US"/>
              <a:t>Click to edit Master title style</a:t>
            </a:r>
            <a:endParaRPr lang="en-US" dirty="0"/>
          </a:p>
        </p:txBody>
      </p:sp>
      <p:sp>
        <p:nvSpPr>
          <p:cNvPr id="10243" name="Rectangle 3"/>
          <p:cNvSpPr>
            <a:spLocks noGrp="1" noChangeArrowheads="1"/>
          </p:cNvSpPr>
          <p:nvPr>
            <p:ph type="subTitle" idx="1"/>
          </p:nvPr>
        </p:nvSpPr>
        <p:spPr>
          <a:xfrm>
            <a:off x="914574" y="3645559"/>
            <a:ext cx="5006975" cy="1517890"/>
          </a:xfrm>
        </p:spPr>
        <p:txBody>
          <a:bodyPr/>
          <a:lstStyle>
            <a:lvl1pPr marL="0" indent="0">
              <a:buFont typeface="Wingdings" pitchFamily="2" charset="2"/>
              <a:buNone/>
              <a:defRPr sz="2500">
                <a:solidFill>
                  <a:schemeClr val="tx1"/>
                </a:solidFill>
              </a:defRPr>
            </a:lvl1pPr>
          </a:lstStyle>
          <a:p>
            <a:r>
              <a:rPr lang="en-US"/>
              <a:t>Click to edit Master subtitle style</a:t>
            </a:r>
            <a:endParaRPr lang="en-US" dirty="0"/>
          </a:p>
        </p:txBody>
      </p:sp>
      <p:cxnSp>
        <p:nvCxnSpPr>
          <p:cNvPr id="8" name="Straight Connector 7"/>
          <p:cNvCxnSpPr/>
          <p:nvPr userDrawn="1"/>
        </p:nvCxnSpPr>
        <p:spPr bwMode="auto">
          <a:xfrm>
            <a:off x="914574" y="3514938"/>
            <a:ext cx="6008014" cy="3826"/>
          </a:xfrm>
          <a:prstGeom prst="line">
            <a:avLst/>
          </a:prstGeom>
          <a:noFill/>
          <a:ln w="12700" cap="flat" cmpd="sng" algn="ctr">
            <a:solidFill>
              <a:schemeClr val="tx1"/>
            </a:solidFill>
            <a:prstDash val="solid"/>
            <a:round/>
            <a:headEnd type="none" w="med" len="med"/>
            <a:tailEnd type="none" w="med" len="med"/>
          </a:ln>
          <a:effectLst/>
        </p:spPr>
      </p:cxnSp>
      <p:grpSp>
        <p:nvGrpSpPr>
          <p:cNvPr id="268" name="Group 267"/>
          <p:cNvGrpSpPr/>
          <p:nvPr userDrawn="1"/>
        </p:nvGrpSpPr>
        <p:grpSpPr>
          <a:xfrm>
            <a:off x="5733536" y="4944496"/>
            <a:ext cx="2103123" cy="1903594"/>
            <a:chOff x="6796572" y="4921522"/>
            <a:chExt cx="1108075" cy="1903594"/>
          </a:xfrm>
        </p:grpSpPr>
        <p:cxnSp>
          <p:nvCxnSpPr>
            <p:cNvPr id="270" name="Straight Connector 269"/>
            <p:cNvCxnSpPr/>
            <p:nvPr userDrawn="1"/>
          </p:nvCxnSpPr>
          <p:spPr>
            <a:xfrm>
              <a:off x="6796572" y="4921522"/>
              <a:ext cx="1108075" cy="0"/>
            </a:xfrm>
            <a:prstGeom prst="line">
              <a:avLst/>
            </a:prstGeom>
            <a:noFill/>
            <a:ln w="6350" cap="flat" cmpd="sng" algn="ctr">
              <a:solidFill>
                <a:schemeClr val="accent3"/>
              </a:solidFill>
              <a:prstDash val="solid"/>
            </a:ln>
            <a:effectLst/>
          </p:spPr>
        </p:cxnSp>
        <p:cxnSp>
          <p:nvCxnSpPr>
            <p:cNvPr id="271" name="Straight Connector 270"/>
            <p:cNvCxnSpPr/>
            <p:nvPr userDrawn="1"/>
          </p:nvCxnSpPr>
          <p:spPr>
            <a:xfrm>
              <a:off x="6796572" y="4982928"/>
              <a:ext cx="1108075" cy="0"/>
            </a:xfrm>
            <a:prstGeom prst="line">
              <a:avLst/>
            </a:prstGeom>
            <a:noFill/>
            <a:ln w="6350" cap="flat" cmpd="sng" algn="ctr">
              <a:solidFill>
                <a:schemeClr val="accent3"/>
              </a:solidFill>
              <a:prstDash val="solid"/>
            </a:ln>
            <a:effectLst/>
          </p:spPr>
        </p:cxnSp>
        <p:cxnSp>
          <p:nvCxnSpPr>
            <p:cNvPr id="272" name="Straight Connector 271"/>
            <p:cNvCxnSpPr/>
            <p:nvPr userDrawn="1"/>
          </p:nvCxnSpPr>
          <p:spPr>
            <a:xfrm>
              <a:off x="6796572" y="5044334"/>
              <a:ext cx="1108075" cy="0"/>
            </a:xfrm>
            <a:prstGeom prst="line">
              <a:avLst/>
            </a:prstGeom>
            <a:noFill/>
            <a:ln w="6350" cap="flat" cmpd="sng" algn="ctr">
              <a:solidFill>
                <a:schemeClr val="accent3"/>
              </a:solidFill>
              <a:prstDash val="solid"/>
            </a:ln>
            <a:effectLst/>
          </p:spPr>
        </p:cxnSp>
        <p:cxnSp>
          <p:nvCxnSpPr>
            <p:cNvPr id="273" name="Straight Connector 272"/>
            <p:cNvCxnSpPr/>
            <p:nvPr userDrawn="1"/>
          </p:nvCxnSpPr>
          <p:spPr>
            <a:xfrm>
              <a:off x="6796572" y="5105740"/>
              <a:ext cx="1108075" cy="0"/>
            </a:xfrm>
            <a:prstGeom prst="line">
              <a:avLst/>
            </a:prstGeom>
            <a:noFill/>
            <a:ln w="6350" cap="flat" cmpd="sng" algn="ctr">
              <a:solidFill>
                <a:schemeClr val="accent3"/>
              </a:solidFill>
              <a:prstDash val="solid"/>
            </a:ln>
            <a:effectLst/>
          </p:spPr>
        </p:cxnSp>
        <p:cxnSp>
          <p:nvCxnSpPr>
            <p:cNvPr id="274" name="Straight Connector 273"/>
            <p:cNvCxnSpPr/>
            <p:nvPr userDrawn="1"/>
          </p:nvCxnSpPr>
          <p:spPr>
            <a:xfrm>
              <a:off x="6796572" y="5167146"/>
              <a:ext cx="1108075" cy="0"/>
            </a:xfrm>
            <a:prstGeom prst="line">
              <a:avLst/>
            </a:prstGeom>
            <a:noFill/>
            <a:ln w="6350" cap="flat" cmpd="sng" algn="ctr">
              <a:solidFill>
                <a:schemeClr val="accent3"/>
              </a:solidFill>
              <a:prstDash val="solid"/>
            </a:ln>
            <a:effectLst/>
          </p:spPr>
        </p:cxnSp>
        <p:cxnSp>
          <p:nvCxnSpPr>
            <p:cNvPr id="275" name="Straight Connector 274"/>
            <p:cNvCxnSpPr/>
            <p:nvPr userDrawn="1"/>
          </p:nvCxnSpPr>
          <p:spPr>
            <a:xfrm>
              <a:off x="6796572" y="5228552"/>
              <a:ext cx="1108075" cy="0"/>
            </a:xfrm>
            <a:prstGeom prst="line">
              <a:avLst/>
            </a:prstGeom>
            <a:noFill/>
            <a:ln w="6350" cap="flat" cmpd="sng" algn="ctr">
              <a:solidFill>
                <a:schemeClr val="accent3"/>
              </a:solidFill>
              <a:prstDash val="solid"/>
            </a:ln>
            <a:effectLst/>
          </p:spPr>
        </p:cxnSp>
        <p:cxnSp>
          <p:nvCxnSpPr>
            <p:cNvPr id="276" name="Straight Connector 275"/>
            <p:cNvCxnSpPr/>
            <p:nvPr userDrawn="1"/>
          </p:nvCxnSpPr>
          <p:spPr>
            <a:xfrm>
              <a:off x="6796572" y="5289958"/>
              <a:ext cx="1108075" cy="0"/>
            </a:xfrm>
            <a:prstGeom prst="line">
              <a:avLst/>
            </a:prstGeom>
            <a:noFill/>
            <a:ln w="6350" cap="flat" cmpd="sng" algn="ctr">
              <a:solidFill>
                <a:schemeClr val="accent3"/>
              </a:solidFill>
              <a:prstDash val="solid"/>
            </a:ln>
            <a:effectLst/>
          </p:spPr>
        </p:cxnSp>
        <p:cxnSp>
          <p:nvCxnSpPr>
            <p:cNvPr id="277" name="Straight Connector 276"/>
            <p:cNvCxnSpPr/>
            <p:nvPr userDrawn="1"/>
          </p:nvCxnSpPr>
          <p:spPr>
            <a:xfrm>
              <a:off x="6796572" y="5351364"/>
              <a:ext cx="1108075" cy="0"/>
            </a:xfrm>
            <a:prstGeom prst="line">
              <a:avLst/>
            </a:prstGeom>
            <a:noFill/>
            <a:ln w="6350" cap="flat" cmpd="sng" algn="ctr">
              <a:solidFill>
                <a:schemeClr val="accent3"/>
              </a:solidFill>
              <a:prstDash val="solid"/>
            </a:ln>
            <a:effectLst/>
          </p:spPr>
        </p:cxnSp>
        <p:cxnSp>
          <p:nvCxnSpPr>
            <p:cNvPr id="278" name="Straight Connector 277"/>
            <p:cNvCxnSpPr/>
            <p:nvPr userDrawn="1"/>
          </p:nvCxnSpPr>
          <p:spPr>
            <a:xfrm>
              <a:off x="6796572" y="5412770"/>
              <a:ext cx="1108075" cy="0"/>
            </a:xfrm>
            <a:prstGeom prst="line">
              <a:avLst/>
            </a:prstGeom>
            <a:noFill/>
            <a:ln w="6350" cap="flat" cmpd="sng" algn="ctr">
              <a:solidFill>
                <a:schemeClr val="accent3"/>
              </a:solidFill>
              <a:prstDash val="solid"/>
            </a:ln>
            <a:effectLst/>
          </p:spPr>
        </p:cxnSp>
        <p:cxnSp>
          <p:nvCxnSpPr>
            <p:cNvPr id="279" name="Straight Connector 278"/>
            <p:cNvCxnSpPr/>
            <p:nvPr userDrawn="1"/>
          </p:nvCxnSpPr>
          <p:spPr>
            <a:xfrm>
              <a:off x="6796572" y="5474176"/>
              <a:ext cx="1108075" cy="0"/>
            </a:xfrm>
            <a:prstGeom prst="line">
              <a:avLst/>
            </a:prstGeom>
            <a:noFill/>
            <a:ln w="6350" cap="flat" cmpd="sng" algn="ctr">
              <a:solidFill>
                <a:schemeClr val="accent3"/>
              </a:solidFill>
              <a:prstDash val="solid"/>
            </a:ln>
            <a:effectLst/>
          </p:spPr>
        </p:cxnSp>
        <p:cxnSp>
          <p:nvCxnSpPr>
            <p:cNvPr id="280" name="Straight Connector 279"/>
            <p:cNvCxnSpPr/>
            <p:nvPr userDrawn="1"/>
          </p:nvCxnSpPr>
          <p:spPr>
            <a:xfrm>
              <a:off x="6796572" y="5535582"/>
              <a:ext cx="1108075" cy="0"/>
            </a:xfrm>
            <a:prstGeom prst="line">
              <a:avLst/>
            </a:prstGeom>
            <a:noFill/>
            <a:ln w="6350" cap="flat" cmpd="sng" algn="ctr">
              <a:solidFill>
                <a:schemeClr val="accent3"/>
              </a:solidFill>
              <a:prstDash val="solid"/>
            </a:ln>
            <a:effectLst/>
          </p:spPr>
        </p:cxnSp>
        <p:cxnSp>
          <p:nvCxnSpPr>
            <p:cNvPr id="281" name="Straight Connector 280"/>
            <p:cNvCxnSpPr/>
            <p:nvPr userDrawn="1"/>
          </p:nvCxnSpPr>
          <p:spPr>
            <a:xfrm>
              <a:off x="6796572" y="5596988"/>
              <a:ext cx="1108075" cy="0"/>
            </a:xfrm>
            <a:prstGeom prst="line">
              <a:avLst/>
            </a:prstGeom>
            <a:noFill/>
            <a:ln w="6350" cap="flat" cmpd="sng" algn="ctr">
              <a:solidFill>
                <a:schemeClr val="accent3"/>
              </a:solidFill>
              <a:prstDash val="solid"/>
            </a:ln>
            <a:effectLst/>
          </p:spPr>
        </p:cxnSp>
        <p:cxnSp>
          <p:nvCxnSpPr>
            <p:cNvPr id="282" name="Straight Connector 281"/>
            <p:cNvCxnSpPr/>
            <p:nvPr userDrawn="1"/>
          </p:nvCxnSpPr>
          <p:spPr>
            <a:xfrm>
              <a:off x="6796572" y="5658394"/>
              <a:ext cx="1108075" cy="0"/>
            </a:xfrm>
            <a:prstGeom prst="line">
              <a:avLst/>
            </a:prstGeom>
            <a:noFill/>
            <a:ln w="6350" cap="flat" cmpd="sng" algn="ctr">
              <a:solidFill>
                <a:schemeClr val="accent3"/>
              </a:solidFill>
              <a:prstDash val="solid"/>
            </a:ln>
            <a:effectLst/>
          </p:spPr>
        </p:cxnSp>
        <p:cxnSp>
          <p:nvCxnSpPr>
            <p:cNvPr id="283" name="Straight Connector 282"/>
            <p:cNvCxnSpPr/>
            <p:nvPr userDrawn="1"/>
          </p:nvCxnSpPr>
          <p:spPr>
            <a:xfrm>
              <a:off x="6796572" y="5719800"/>
              <a:ext cx="1108075" cy="0"/>
            </a:xfrm>
            <a:prstGeom prst="line">
              <a:avLst/>
            </a:prstGeom>
            <a:noFill/>
            <a:ln w="6350" cap="flat" cmpd="sng" algn="ctr">
              <a:solidFill>
                <a:schemeClr val="accent3"/>
              </a:solidFill>
              <a:prstDash val="solid"/>
            </a:ln>
            <a:effectLst/>
          </p:spPr>
        </p:cxnSp>
        <p:cxnSp>
          <p:nvCxnSpPr>
            <p:cNvPr id="327" name="Straight Connector 326"/>
            <p:cNvCxnSpPr/>
            <p:nvPr userDrawn="1"/>
          </p:nvCxnSpPr>
          <p:spPr>
            <a:xfrm>
              <a:off x="6796572" y="5781206"/>
              <a:ext cx="1108075" cy="0"/>
            </a:xfrm>
            <a:prstGeom prst="line">
              <a:avLst/>
            </a:prstGeom>
            <a:noFill/>
            <a:ln w="6350" cap="flat" cmpd="sng" algn="ctr">
              <a:solidFill>
                <a:schemeClr val="accent3"/>
              </a:solidFill>
              <a:prstDash val="solid"/>
            </a:ln>
            <a:effectLst/>
          </p:spPr>
        </p:cxnSp>
        <p:cxnSp>
          <p:nvCxnSpPr>
            <p:cNvPr id="329" name="Straight Connector 328"/>
            <p:cNvCxnSpPr/>
            <p:nvPr userDrawn="1"/>
          </p:nvCxnSpPr>
          <p:spPr>
            <a:xfrm>
              <a:off x="6796572" y="5842612"/>
              <a:ext cx="1108075" cy="0"/>
            </a:xfrm>
            <a:prstGeom prst="line">
              <a:avLst/>
            </a:prstGeom>
            <a:noFill/>
            <a:ln w="6350" cap="flat" cmpd="sng" algn="ctr">
              <a:solidFill>
                <a:schemeClr val="accent3"/>
              </a:solidFill>
              <a:prstDash val="solid"/>
            </a:ln>
            <a:effectLst/>
          </p:spPr>
        </p:cxnSp>
        <p:cxnSp>
          <p:nvCxnSpPr>
            <p:cNvPr id="330" name="Straight Connector 329"/>
            <p:cNvCxnSpPr/>
            <p:nvPr userDrawn="1"/>
          </p:nvCxnSpPr>
          <p:spPr>
            <a:xfrm>
              <a:off x="6796572" y="5904018"/>
              <a:ext cx="1108075" cy="0"/>
            </a:xfrm>
            <a:prstGeom prst="line">
              <a:avLst/>
            </a:prstGeom>
            <a:noFill/>
            <a:ln w="6350" cap="flat" cmpd="sng" algn="ctr">
              <a:solidFill>
                <a:schemeClr val="accent3"/>
              </a:solidFill>
              <a:prstDash val="solid"/>
            </a:ln>
            <a:effectLst/>
          </p:spPr>
        </p:cxnSp>
        <p:cxnSp>
          <p:nvCxnSpPr>
            <p:cNvPr id="331" name="Straight Connector 330"/>
            <p:cNvCxnSpPr/>
            <p:nvPr userDrawn="1"/>
          </p:nvCxnSpPr>
          <p:spPr>
            <a:xfrm>
              <a:off x="6796572" y="5965424"/>
              <a:ext cx="1108075" cy="0"/>
            </a:xfrm>
            <a:prstGeom prst="line">
              <a:avLst/>
            </a:prstGeom>
            <a:noFill/>
            <a:ln w="6350" cap="flat" cmpd="sng" algn="ctr">
              <a:solidFill>
                <a:schemeClr val="accent3"/>
              </a:solidFill>
              <a:prstDash val="solid"/>
            </a:ln>
            <a:effectLst/>
          </p:spPr>
        </p:cxnSp>
        <p:cxnSp>
          <p:nvCxnSpPr>
            <p:cNvPr id="332" name="Straight Connector 331"/>
            <p:cNvCxnSpPr/>
            <p:nvPr userDrawn="1"/>
          </p:nvCxnSpPr>
          <p:spPr>
            <a:xfrm>
              <a:off x="6796572" y="6026830"/>
              <a:ext cx="1108075" cy="0"/>
            </a:xfrm>
            <a:prstGeom prst="line">
              <a:avLst/>
            </a:prstGeom>
            <a:noFill/>
            <a:ln w="6350" cap="flat" cmpd="sng" algn="ctr">
              <a:solidFill>
                <a:schemeClr val="accent3"/>
              </a:solidFill>
              <a:prstDash val="solid"/>
            </a:ln>
            <a:effectLst/>
          </p:spPr>
        </p:cxnSp>
        <p:cxnSp>
          <p:nvCxnSpPr>
            <p:cNvPr id="333" name="Straight Connector 332"/>
            <p:cNvCxnSpPr/>
            <p:nvPr userDrawn="1"/>
          </p:nvCxnSpPr>
          <p:spPr>
            <a:xfrm>
              <a:off x="6796572" y="6088236"/>
              <a:ext cx="1108075" cy="0"/>
            </a:xfrm>
            <a:prstGeom prst="line">
              <a:avLst/>
            </a:prstGeom>
            <a:noFill/>
            <a:ln w="6350" cap="flat" cmpd="sng" algn="ctr">
              <a:solidFill>
                <a:schemeClr val="accent3"/>
              </a:solidFill>
              <a:prstDash val="solid"/>
            </a:ln>
            <a:effectLst/>
          </p:spPr>
        </p:cxnSp>
        <p:cxnSp>
          <p:nvCxnSpPr>
            <p:cNvPr id="334" name="Straight Connector 333"/>
            <p:cNvCxnSpPr/>
            <p:nvPr userDrawn="1"/>
          </p:nvCxnSpPr>
          <p:spPr>
            <a:xfrm>
              <a:off x="6796572" y="6149642"/>
              <a:ext cx="1108075" cy="0"/>
            </a:xfrm>
            <a:prstGeom prst="line">
              <a:avLst/>
            </a:prstGeom>
            <a:noFill/>
            <a:ln w="6350" cap="flat" cmpd="sng" algn="ctr">
              <a:solidFill>
                <a:schemeClr val="accent3"/>
              </a:solidFill>
              <a:prstDash val="solid"/>
            </a:ln>
            <a:effectLst/>
          </p:spPr>
        </p:cxnSp>
        <p:cxnSp>
          <p:nvCxnSpPr>
            <p:cNvPr id="335" name="Straight Connector 334"/>
            <p:cNvCxnSpPr/>
            <p:nvPr userDrawn="1"/>
          </p:nvCxnSpPr>
          <p:spPr>
            <a:xfrm>
              <a:off x="6796572" y="6211048"/>
              <a:ext cx="1108075" cy="0"/>
            </a:xfrm>
            <a:prstGeom prst="line">
              <a:avLst/>
            </a:prstGeom>
            <a:noFill/>
            <a:ln w="6350" cap="flat" cmpd="sng" algn="ctr">
              <a:solidFill>
                <a:schemeClr val="accent3"/>
              </a:solidFill>
              <a:prstDash val="solid"/>
            </a:ln>
            <a:effectLst/>
          </p:spPr>
        </p:cxnSp>
        <p:cxnSp>
          <p:nvCxnSpPr>
            <p:cNvPr id="336" name="Straight Connector 335"/>
            <p:cNvCxnSpPr/>
            <p:nvPr userDrawn="1"/>
          </p:nvCxnSpPr>
          <p:spPr>
            <a:xfrm>
              <a:off x="6796572" y="6272454"/>
              <a:ext cx="1108075" cy="0"/>
            </a:xfrm>
            <a:prstGeom prst="line">
              <a:avLst/>
            </a:prstGeom>
            <a:noFill/>
            <a:ln w="6350" cap="flat" cmpd="sng" algn="ctr">
              <a:solidFill>
                <a:schemeClr val="accent3"/>
              </a:solidFill>
              <a:prstDash val="solid"/>
            </a:ln>
            <a:effectLst/>
          </p:spPr>
        </p:cxnSp>
        <p:cxnSp>
          <p:nvCxnSpPr>
            <p:cNvPr id="337" name="Straight Connector 336"/>
            <p:cNvCxnSpPr/>
            <p:nvPr userDrawn="1"/>
          </p:nvCxnSpPr>
          <p:spPr>
            <a:xfrm>
              <a:off x="6796572" y="6333860"/>
              <a:ext cx="1108075" cy="0"/>
            </a:xfrm>
            <a:prstGeom prst="line">
              <a:avLst/>
            </a:prstGeom>
            <a:noFill/>
            <a:ln w="6350" cap="flat" cmpd="sng" algn="ctr">
              <a:solidFill>
                <a:schemeClr val="accent3"/>
              </a:solidFill>
              <a:prstDash val="solid"/>
            </a:ln>
            <a:effectLst/>
          </p:spPr>
        </p:cxnSp>
        <p:cxnSp>
          <p:nvCxnSpPr>
            <p:cNvPr id="338" name="Straight Connector 337"/>
            <p:cNvCxnSpPr/>
            <p:nvPr userDrawn="1"/>
          </p:nvCxnSpPr>
          <p:spPr>
            <a:xfrm>
              <a:off x="6796572" y="6395266"/>
              <a:ext cx="1108075" cy="0"/>
            </a:xfrm>
            <a:prstGeom prst="line">
              <a:avLst/>
            </a:prstGeom>
            <a:noFill/>
            <a:ln w="6350" cap="flat" cmpd="sng" algn="ctr">
              <a:solidFill>
                <a:schemeClr val="accent3"/>
              </a:solidFill>
              <a:prstDash val="solid"/>
            </a:ln>
            <a:effectLst/>
          </p:spPr>
        </p:cxnSp>
        <p:cxnSp>
          <p:nvCxnSpPr>
            <p:cNvPr id="339" name="Straight Connector 338"/>
            <p:cNvCxnSpPr/>
            <p:nvPr userDrawn="1"/>
          </p:nvCxnSpPr>
          <p:spPr>
            <a:xfrm>
              <a:off x="6796572" y="6456672"/>
              <a:ext cx="1108075" cy="0"/>
            </a:xfrm>
            <a:prstGeom prst="line">
              <a:avLst/>
            </a:prstGeom>
            <a:noFill/>
            <a:ln w="6350" cap="flat" cmpd="sng" algn="ctr">
              <a:solidFill>
                <a:schemeClr val="accent3"/>
              </a:solidFill>
              <a:prstDash val="solid"/>
            </a:ln>
            <a:effectLst/>
          </p:spPr>
        </p:cxnSp>
        <p:cxnSp>
          <p:nvCxnSpPr>
            <p:cNvPr id="340" name="Straight Connector 339"/>
            <p:cNvCxnSpPr/>
            <p:nvPr userDrawn="1"/>
          </p:nvCxnSpPr>
          <p:spPr>
            <a:xfrm>
              <a:off x="6796572" y="6518078"/>
              <a:ext cx="1108075" cy="0"/>
            </a:xfrm>
            <a:prstGeom prst="line">
              <a:avLst/>
            </a:prstGeom>
            <a:noFill/>
            <a:ln w="6350" cap="flat" cmpd="sng" algn="ctr">
              <a:solidFill>
                <a:schemeClr val="accent3"/>
              </a:solidFill>
              <a:prstDash val="solid"/>
            </a:ln>
            <a:effectLst/>
          </p:spPr>
        </p:cxnSp>
        <p:cxnSp>
          <p:nvCxnSpPr>
            <p:cNvPr id="341" name="Straight Connector 340"/>
            <p:cNvCxnSpPr/>
            <p:nvPr userDrawn="1"/>
          </p:nvCxnSpPr>
          <p:spPr>
            <a:xfrm>
              <a:off x="6796572" y="6579484"/>
              <a:ext cx="1108075" cy="0"/>
            </a:xfrm>
            <a:prstGeom prst="line">
              <a:avLst/>
            </a:prstGeom>
            <a:noFill/>
            <a:ln w="6350" cap="flat" cmpd="sng" algn="ctr">
              <a:solidFill>
                <a:schemeClr val="accent3"/>
              </a:solidFill>
              <a:prstDash val="solid"/>
            </a:ln>
            <a:effectLst/>
          </p:spPr>
        </p:cxnSp>
        <p:cxnSp>
          <p:nvCxnSpPr>
            <p:cNvPr id="342" name="Straight Connector 341"/>
            <p:cNvCxnSpPr/>
            <p:nvPr userDrawn="1"/>
          </p:nvCxnSpPr>
          <p:spPr>
            <a:xfrm>
              <a:off x="6796572" y="6640890"/>
              <a:ext cx="1108075" cy="0"/>
            </a:xfrm>
            <a:prstGeom prst="line">
              <a:avLst/>
            </a:prstGeom>
            <a:noFill/>
            <a:ln w="6350" cap="flat" cmpd="sng" algn="ctr">
              <a:solidFill>
                <a:schemeClr val="accent3"/>
              </a:solidFill>
              <a:prstDash val="solid"/>
            </a:ln>
            <a:effectLst/>
          </p:spPr>
        </p:cxnSp>
        <p:cxnSp>
          <p:nvCxnSpPr>
            <p:cNvPr id="343" name="Straight Connector 342"/>
            <p:cNvCxnSpPr/>
            <p:nvPr userDrawn="1"/>
          </p:nvCxnSpPr>
          <p:spPr>
            <a:xfrm>
              <a:off x="6796572" y="6702296"/>
              <a:ext cx="1108075" cy="0"/>
            </a:xfrm>
            <a:prstGeom prst="line">
              <a:avLst/>
            </a:prstGeom>
            <a:noFill/>
            <a:ln w="6350" cap="flat" cmpd="sng" algn="ctr">
              <a:solidFill>
                <a:schemeClr val="accent3"/>
              </a:solidFill>
              <a:prstDash val="solid"/>
            </a:ln>
            <a:effectLst/>
          </p:spPr>
        </p:cxnSp>
        <p:cxnSp>
          <p:nvCxnSpPr>
            <p:cNvPr id="344" name="Straight Connector 343"/>
            <p:cNvCxnSpPr/>
            <p:nvPr userDrawn="1"/>
          </p:nvCxnSpPr>
          <p:spPr>
            <a:xfrm>
              <a:off x="6796572" y="6763702"/>
              <a:ext cx="1108075" cy="0"/>
            </a:xfrm>
            <a:prstGeom prst="line">
              <a:avLst/>
            </a:prstGeom>
            <a:noFill/>
            <a:ln w="6350" cap="flat" cmpd="sng" algn="ctr">
              <a:solidFill>
                <a:schemeClr val="accent3"/>
              </a:solidFill>
              <a:prstDash val="solid"/>
            </a:ln>
            <a:effectLst/>
          </p:spPr>
        </p:cxnSp>
        <p:cxnSp>
          <p:nvCxnSpPr>
            <p:cNvPr id="345" name="Straight Connector 344"/>
            <p:cNvCxnSpPr/>
            <p:nvPr userDrawn="1"/>
          </p:nvCxnSpPr>
          <p:spPr>
            <a:xfrm>
              <a:off x="6796572" y="6825116"/>
              <a:ext cx="1108075" cy="0"/>
            </a:xfrm>
            <a:prstGeom prst="line">
              <a:avLst/>
            </a:prstGeom>
            <a:noFill/>
            <a:ln w="6350" cap="flat" cmpd="sng" algn="ctr">
              <a:solidFill>
                <a:schemeClr val="accent3"/>
              </a:solidFill>
              <a:prstDash val="solid"/>
            </a:ln>
            <a:effectLst/>
          </p:spPr>
        </p:cxnSp>
      </p:grpSp>
      <p:grpSp>
        <p:nvGrpSpPr>
          <p:cNvPr id="5" name="Group 4"/>
          <p:cNvGrpSpPr/>
          <p:nvPr userDrawn="1"/>
        </p:nvGrpSpPr>
        <p:grpSpPr>
          <a:xfrm>
            <a:off x="0" y="1380906"/>
            <a:ext cx="2763949" cy="245624"/>
            <a:chOff x="2645763" y="1380906"/>
            <a:chExt cx="2103123" cy="245624"/>
          </a:xfrm>
        </p:grpSpPr>
        <p:cxnSp>
          <p:nvCxnSpPr>
            <p:cNvPr id="447" name="Straight Connector 446"/>
            <p:cNvCxnSpPr/>
            <p:nvPr userDrawn="1"/>
          </p:nvCxnSpPr>
          <p:spPr>
            <a:xfrm>
              <a:off x="2645763" y="1380906"/>
              <a:ext cx="2103123" cy="0"/>
            </a:xfrm>
            <a:prstGeom prst="line">
              <a:avLst/>
            </a:prstGeom>
            <a:noFill/>
            <a:ln w="6350" cap="flat" cmpd="sng" algn="ctr">
              <a:solidFill>
                <a:schemeClr val="accent3"/>
              </a:solidFill>
              <a:prstDash val="solid"/>
            </a:ln>
            <a:effectLst/>
          </p:spPr>
        </p:cxnSp>
        <p:cxnSp>
          <p:nvCxnSpPr>
            <p:cNvPr id="448" name="Straight Connector 447"/>
            <p:cNvCxnSpPr/>
            <p:nvPr userDrawn="1"/>
          </p:nvCxnSpPr>
          <p:spPr>
            <a:xfrm>
              <a:off x="2645763" y="1442312"/>
              <a:ext cx="2103123" cy="0"/>
            </a:xfrm>
            <a:prstGeom prst="line">
              <a:avLst/>
            </a:prstGeom>
            <a:noFill/>
            <a:ln w="6350" cap="flat" cmpd="sng" algn="ctr">
              <a:solidFill>
                <a:schemeClr val="accent3"/>
              </a:solidFill>
              <a:prstDash val="solid"/>
            </a:ln>
            <a:effectLst/>
          </p:spPr>
        </p:cxnSp>
        <p:cxnSp>
          <p:nvCxnSpPr>
            <p:cNvPr id="449" name="Straight Connector 448"/>
            <p:cNvCxnSpPr/>
            <p:nvPr userDrawn="1"/>
          </p:nvCxnSpPr>
          <p:spPr>
            <a:xfrm>
              <a:off x="2645763" y="1503718"/>
              <a:ext cx="2103123" cy="0"/>
            </a:xfrm>
            <a:prstGeom prst="line">
              <a:avLst/>
            </a:prstGeom>
            <a:noFill/>
            <a:ln w="6350" cap="flat" cmpd="sng" algn="ctr">
              <a:solidFill>
                <a:schemeClr val="accent3"/>
              </a:solidFill>
              <a:prstDash val="solid"/>
            </a:ln>
            <a:effectLst/>
          </p:spPr>
        </p:cxnSp>
        <p:cxnSp>
          <p:nvCxnSpPr>
            <p:cNvPr id="450" name="Straight Connector 449"/>
            <p:cNvCxnSpPr/>
            <p:nvPr userDrawn="1"/>
          </p:nvCxnSpPr>
          <p:spPr>
            <a:xfrm>
              <a:off x="2645763" y="1565124"/>
              <a:ext cx="2103123" cy="0"/>
            </a:xfrm>
            <a:prstGeom prst="line">
              <a:avLst/>
            </a:prstGeom>
            <a:noFill/>
            <a:ln w="6350" cap="flat" cmpd="sng" algn="ctr">
              <a:solidFill>
                <a:schemeClr val="accent3"/>
              </a:solidFill>
              <a:prstDash val="solid"/>
            </a:ln>
            <a:effectLst/>
          </p:spPr>
        </p:cxnSp>
        <p:cxnSp>
          <p:nvCxnSpPr>
            <p:cNvPr id="451" name="Straight Connector 450"/>
            <p:cNvCxnSpPr/>
            <p:nvPr userDrawn="1"/>
          </p:nvCxnSpPr>
          <p:spPr>
            <a:xfrm>
              <a:off x="2645763" y="1626530"/>
              <a:ext cx="2103123" cy="0"/>
            </a:xfrm>
            <a:prstGeom prst="line">
              <a:avLst/>
            </a:prstGeom>
            <a:noFill/>
            <a:ln w="6350" cap="flat" cmpd="sng" algn="ctr">
              <a:solidFill>
                <a:schemeClr val="accent3"/>
              </a:solidFill>
              <a:prstDash val="solid"/>
            </a:ln>
            <a:effectLst/>
          </p:spPr>
        </p:cxnSp>
      </p:grpSp>
      <p:grpSp>
        <p:nvGrpSpPr>
          <p:cNvPr id="7" name="Group 6"/>
          <p:cNvGrpSpPr/>
          <p:nvPr userDrawn="1"/>
        </p:nvGrpSpPr>
        <p:grpSpPr>
          <a:xfrm>
            <a:off x="6654801" y="43232"/>
            <a:ext cx="2489200" cy="982496"/>
            <a:chOff x="5733536" y="43232"/>
            <a:chExt cx="2103123" cy="982496"/>
          </a:xfrm>
        </p:grpSpPr>
        <p:cxnSp>
          <p:nvCxnSpPr>
            <p:cNvPr id="453" name="Straight Connector 452"/>
            <p:cNvCxnSpPr/>
            <p:nvPr userDrawn="1"/>
          </p:nvCxnSpPr>
          <p:spPr>
            <a:xfrm>
              <a:off x="5733536" y="43232"/>
              <a:ext cx="2103123" cy="0"/>
            </a:xfrm>
            <a:prstGeom prst="line">
              <a:avLst/>
            </a:prstGeom>
            <a:noFill/>
            <a:ln w="6350" cap="flat" cmpd="sng" algn="ctr">
              <a:solidFill>
                <a:schemeClr val="accent3"/>
              </a:solidFill>
              <a:prstDash val="solid"/>
            </a:ln>
            <a:effectLst/>
          </p:spPr>
        </p:cxnSp>
        <p:cxnSp>
          <p:nvCxnSpPr>
            <p:cNvPr id="454" name="Straight Connector 453"/>
            <p:cNvCxnSpPr/>
            <p:nvPr userDrawn="1"/>
          </p:nvCxnSpPr>
          <p:spPr>
            <a:xfrm>
              <a:off x="5733536" y="104638"/>
              <a:ext cx="2103123" cy="0"/>
            </a:xfrm>
            <a:prstGeom prst="line">
              <a:avLst/>
            </a:prstGeom>
            <a:noFill/>
            <a:ln w="6350" cap="flat" cmpd="sng" algn="ctr">
              <a:solidFill>
                <a:schemeClr val="accent3"/>
              </a:solidFill>
              <a:prstDash val="solid"/>
            </a:ln>
            <a:effectLst/>
          </p:spPr>
        </p:cxnSp>
        <p:cxnSp>
          <p:nvCxnSpPr>
            <p:cNvPr id="455" name="Straight Connector 454"/>
            <p:cNvCxnSpPr/>
            <p:nvPr userDrawn="1"/>
          </p:nvCxnSpPr>
          <p:spPr>
            <a:xfrm>
              <a:off x="5733536" y="166044"/>
              <a:ext cx="2103123" cy="0"/>
            </a:xfrm>
            <a:prstGeom prst="line">
              <a:avLst/>
            </a:prstGeom>
            <a:noFill/>
            <a:ln w="6350" cap="flat" cmpd="sng" algn="ctr">
              <a:solidFill>
                <a:schemeClr val="accent3"/>
              </a:solidFill>
              <a:prstDash val="solid"/>
            </a:ln>
            <a:effectLst/>
          </p:spPr>
        </p:cxnSp>
        <p:cxnSp>
          <p:nvCxnSpPr>
            <p:cNvPr id="456" name="Straight Connector 455"/>
            <p:cNvCxnSpPr/>
            <p:nvPr userDrawn="1"/>
          </p:nvCxnSpPr>
          <p:spPr>
            <a:xfrm>
              <a:off x="5733536" y="227450"/>
              <a:ext cx="2103123" cy="0"/>
            </a:xfrm>
            <a:prstGeom prst="line">
              <a:avLst/>
            </a:prstGeom>
            <a:noFill/>
            <a:ln w="6350" cap="flat" cmpd="sng" algn="ctr">
              <a:solidFill>
                <a:schemeClr val="accent3"/>
              </a:solidFill>
              <a:prstDash val="solid"/>
            </a:ln>
            <a:effectLst/>
          </p:spPr>
        </p:cxnSp>
        <p:cxnSp>
          <p:nvCxnSpPr>
            <p:cNvPr id="457" name="Straight Connector 456"/>
            <p:cNvCxnSpPr/>
            <p:nvPr userDrawn="1"/>
          </p:nvCxnSpPr>
          <p:spPr>
            <a:xfrm>
              <a:off x="5733536" y="288856"/>
              <a:ext cx="2103123" cy="0"/>
            </a:xfrm>
            <a:prstGeom prst="line">
              <a:avLst/>
            </a:prstGeom>
            <a:noFill/>
            <a:ln w="6350" cap="flat" cmpd="sng" algn="ctr">
              <a:solidFill>
                <a:schemeClr val="accent3"/>
              </a:solidFill>
              <a:prstDash val="solid"/>
            </a:ln>
            <a:effectLst/>
          </p:spPr>
        </p:cxnSp>
        <p:cxnSp>
          <p:nvCxnSpPr>
            <p:cNvPr id="458" name="Straight Connector 457"/>
            <p:cNvCxnSpPr/>
            <p:nvPr userDrawn="1"/>
          </p:nvCxnSpPr>
          <p:spPr>
            <a:xfrm>
              <a:off x="5733536" y="350262"/>
              <a:ext cx="2103123" cy="0"/>
            </a:xfrm>
            <a:prstGeom prst="line">
              <a:avLst/>
            </a:prstGeom>
            <a:noFill/>
            <a:ln w="6350" cap="flat" cmpd="sng" algn="ctr">
              <a:solidFill>
                <a:schemeClr val="accent3"/>
              </a:solidFill>
              <a:prstDash val="solid"/>
            </a:ln>
            <a:effectLst/>
          </p:spPr>
        </p:cxnSp>
        <p:cxnSp>
          <p:nvCxnSpPr>
            <p:cNvPr id="459" name="Straight Connector 458"/>
            <p:cNvCxnSpPr/>
            <p:nvPr userDrawn="1"/>
          </p:nvCxnSpPr>
          <p:spPr>
            <a:xfrm>
              <a:off x="5733536" y="411668"/>
              <a:ext cx="2103123" cy="0"/>
            </a:xfrm>
            <a:prstGeom prst="line">
              <a:avLst/>
            </a:prstGeom>
            <a:noFill/>
            <a:ln w="6350" cap="flat" cmpd="sng" algn="ctr">
              <a:solidFill>
                <a:schemeClr val="accent3"/>
              </a:solidFill>
              <a:prstDash val="solid"/>
            </a:ln>
            <a:effectLst/>
          </p:spPr>
        </p:cxnSp>
        <p:cxnSp>
          <p:nvCxnSpPr>
            <p:cNvPr id="460" name="Straight Connector 459"/>
            <p:cNvCxnSpPr/>
            <p:nvPr userDrawn="1"/>
          </p:nvCxnSpPr>
          <p:spPr>
            <a:xfrm>
              <a:off x="5733536" y="473074"/>
              <a:ext cx="2103123" cy="0"/>
            </a:xfrm>
            <a:prstGeom prst="line">
              <a:avLst/>
            </a:prstGeom>
            <a:noFill/>
            <a:ln w="6350" cap="flat" cmpd="sng" algn="ctr">
              <a:solidFill>
                <a:schemeClr val="accent3"/>
              </a:solidFill>
              <a:prstDash val="solid"/>
            </a:ln>
            <a:effectLst/>
          </p:spPr>
        </p:cxnSp>
        <p:cxnSp>
          <p:nvCxnSpPr>
            <p:cNvPr id="461" name="Straight Connector 460"/>
            <p:cNvCxnSpPr/>
            <p:nvPr userDrawn="1"/>
          </p:nvCxnSpPr>
          <p:spPr>
            <a:xfrm>
              <a:off x="5733536" y="534480"/>
              <a:ext cx="2103123" cy="0"/>
            </a:xfrm>
            <a:prstGeom prst="line">
              <a:avLst/>
            </a:prstGeom>
            <a:noFill/>
            <a:ln w="6350" cap="flat" cmpd="sng" algn="ctr">
              <a:solidFill>
                <a:schemeClr val="accent3"/>
              </a:solidFill>
              <a:prstDash val="solid"/>
            </a:ln>
            <a:effectLst/>
          </p:spPr>
        </p:cxnSp>
        <p:cxnSp>
          <p:nvCxnSpPr>
            <p:cNvPr id="462" name="Straight Connector 461"/>
            <p:cNvCxnSpPr/>
            <p:nvPr userDrawn="1"/>
          </p:nvCxnSpPr>
          <p:spPr>
            <a:xfrm>
              <a:off x="5733536" y="595886"/>
              <a:ext cx="2103123" cy="0"/>
            </a:xfrm>
            <a:prstGeom prst="line">
              <a:avLst/>
            </a:prstGeom>
            <a:noFill/>
            <a:ln w="6350" cap="flat" cmpd="sng" algn="ctr">
              <a:solidFill>
                <a:schemeClr val="accent3"/>
              </a:solidFill>
              <a:prstDash val="solid"/>
            </a:ln>
            <a:effectLst/>
          </p:spPr>
        </p:cxnSp>
        <p:cxnSp>
          <p:nvCxnSpPr>
            <p:cNvPr id="463" name="Straight Connector 462"/>
            <p:cNvCxnSpPr/>
            <p:nvPr userDrawn="1"/>
          </p:nvCxnSpPr>
          <p:spPr>
            <a:xfrm>
              <a:off x="5733536" y="657292"/>
              <a:ext cx="2103123" cy="0"/>
            </a:xfrm>
            <a:prstGeom prst="line">
              <a:avLst/>
            </a:prstGeom>
            <a:noFill/>
            <a:ln w="6350" cap="flat" cmpd="sng" algn="ctr">
              <a:solidFill>
                <a:schemeClr val="accent3"/>
              </a:solidFill>
              <a:prstDash val="solid"/>
            </a:ln>
            <a:effectLst/>
          </p:spPr>
        </p:cxnSp>
        <p:cxnSp>
          <p:nvCxnSpPr>
            <p:cNvPr id="464" name="Straight Connector 463"/>
            <p:cNvCxnSpPr/>
            <p:nvPr userDrawn="1"/>
          </p:nvCxnSpPr>
          <p:spPr>
            <a:xfrm>
              <a:off x="5733536" y="718698"/>
              <a:ext cx="2103123" cy="0"/>
            </a:xfrm>
            <a:prstGeom prst="line">
              <a:avLst/>
            </a:prstGeom>
            <a:noFill/>
            <a:ln w="6350" cap="flat" cmpd="sng" algn="ctr">
              <a:solidFill>
                <a:schemeClr val="accent3"/>
              </a:solidFill>
              <a:prstDash val="solid"/>
            </a:ln>
            <a:effectLst/>
          </p:spPr>
        </p:cxnSp>
        <p:cxnSp>
          <p:nvCxnSpPr>
            <p:cNvPr id="465" name="Straight Connector 464"/>
            <p:cNvCxnSpPr/>
            <p:nvPr userDrawn="1"/>
          </p:nvCxnSpPr>
          <p:spPr>
            <a:xfrm>
              <a:off x="5733536" y="780104"/>
              <a:ext cx="2103123" cy="0"/>
            </a:xfrm>
            <a:prstGeom prst="line">
              <a:avLst/>
            </a:prstGeom>
            <a:noFill/>
            <a:ln w="6350" cap="flat" cmpd="sng" algn="ctr">
              <a:solidFill>
                <a:schemeClr val="accent3"/>
              </a:solidFill>
              <a:prstDash val="solid"/>
            </a:ln>
            <a:effectLst/>
          </p:spPr>
        </p:cxnSp>
        <p:cxnSp>
          <p:nvCxnSpPr>
            <p:cNvPr id="466" name="Straight Connector 465"/>
            <p:cNvCxnSpPr/>
            <p:nvPr userDrawn="1"/>
          </p:nvCxnSpPr>
          <p:spPr>
            <a:xfrm>
              <a:off x="5733536" y="841510"/>
              <a:ext cx="2103123" cy="0"/>
            </a:xfrm>
            <a:prstGeom prst="line">
              <a:avLst/>
            </a:prstGeom>
            <a:noFill/>
            <a:ln w="6350" cap="flat" cmpd="sng" algn="ctr">
              <a:solidFill>
                <a:schemeClr val="accent3"/>
              </a:solidFill>
              <a:prstDash val="solid"/>
            </a:ln>
            <a:effectLst/>
          </p:spPr>
        </p:cxnSp>
        <p:cxnSp>
          <p:nvCxnSpPr>
            <p:cNvPr id="467" name="Straight Connector 466"/>
            <p:cNvCxnSpPr/>
            <p:nvPr userDrawn="1"/>
          </p:nvCxnSpPr>
          <p:spPr>
            <a:xfrm>
              <a:off x="5733536" y="902916"/>
              <a:ext cx="2103123" cy="0"/>
            </a:xfrm>
            <a:prstGeom prst="line">
              <a:avLst/>
            </a:prstGeom>
            <a:noFill/>
            <a:ln w="6350" cap="flat" cmpd="sng" algn="ctr">
              <a:solidFill>
                <a:schemeClr val="accent3"/>
              </a:solidFill>
              <a:prstDash val="solid"/>
            </a:ln>
            <a:effectLst/>
          </p:spPr>
        </p:cxnSp>
        <p:cxnSp>
          <p:nvCxnSpPr>
            <p:cNvPr id="468" name="Straight Connector 467"/>
            <p:cNvCxnSpPr/>
            <p:nvPr userDrawn="1"/>
          </p:nvCxnSpPr>
          <p:spPr>
            <a:xfrm>
              <a:off x="5733536" y="964322"/>
              <a:ext cx="2103123" cy="0"/>
            </a:xfrm>
            <a:prstGeom prst="line">
              <a:avLst/>
            </a:prstGeom>
            <a:noFill/>
            <a:ln w="6350" cap="flat" cmpd="sng" algn="ctr">
              <a:solidFill>
                <a:schemeClr val="accent3"/>
              </a:solidFill>
              <a:prstDash val="solid"/>
            </a:ln>
            <a:effectLst/>
          </p:spPr>
        </p:cxnSp>
        <p:cxnSp>
          <p:nvCxnSpPr>
            <p:cNvPr id="469" name="Straight Connector 468"/>
            <p:cNvCxnSpPr/>
            <p:nvPr userDrawn="1"/>
          </p:nvCxnSpPr>
          <p:spPr>
            <a:xfrm>
              <a:off x="5733536" y="1025728"/>
              <a:ext cx="2103123" cy="0"/>
            </a:xfrm>
            <a:prstGeom prst="line">
              <a:avLst/>
            </a:prstGeom>
            <a:noFill/>
            <a:ln w="6350" cap="flat" cmpd="sng" algn="ctr">
              <a:solidFill>
                <a:schemeClr val="accent3"/>
              </a:solidFill>
              <a:prstDash val="solid"/>
            </a:ln>
            <a:effectLst/>
          </p:spPr>
        </p:cxnSp>
      </p:grpSp>
      <p:pic>
        <p:nvPicPr>
          <p:cNvPr id="64" name="Picture 6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20320" y="5570004"/>
            <a:ext cx="1892147" cy="725423"/>
          </a:xfrm>
          <a:prstGeom prst="rect">
            <a:avLst/>
          </a:prstGeom>
        </p:spPr>
      </p:pic>
    </p:spTree>
    <p:extLst>
      <p:ext uri="{BB962C8B-B14F-4D97-AF65-F5344CB8AC3E}">
        <p14:creationId xmlns:p14="http://schemas.microsoft.com/office/powerpoint/2010/main" val="1423407638"/>
      </p:ext>
    </p:extLst>
  </p:cSld>
  <p:clrMapOvr>
    <a:overrideClrMapping bg1="dk2" tx1="lt1" bg2="dk1"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Single Lin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21351" y="2365963"/>
            <a:ext cx="5878609" cy="519436"/>
          </a:xfrm>
        </p:spPr>
        <p:txBody>
          <a:bodyPr anchor="b" anchorCtr="0"/>
          <a:lstStyle>
            <a:lvl1pPr>
              <a:lnSpc>
                <a:spcPct val="100000"/>
              </a:lnSpc>
              <a:defRPr lang="en-US" sz="3000" b="0" spc="-50" baseline="0" dirty="0" smtClean="0">
                <a:solidFill>
                  <a:schemeClr val="bg2"/>
                </a:solidFill>
                <a:latin typeface="+mj-lt"/>
                <a:ea typeface="+mj-ea"/>
                <a:cs typeface="+mj-cs"/>
              </a:defRPr>
            </a:lvl1pPr>
          </a:lstStyle>
          <a:p>
            <a:r>
              <a:rPr lang="en-US"/>
              <a:t>Click to edit Master title style</a:t>
            </a:r>
            <a:endParaRPr lang="en-US" dirty="0"/>
          </a:p>
        </p:txBody>
      </p:sp>
      <p:cxnSp>
        <p:nvCxnSpPr>
          <p:cNvPr id="6" name="Straight Connector 5"/>
          <p:cNvCxnSpPr/>
          <p:nvPr userDrawn="1"/>
        </p:nvCxnSpPr>
        <p:spPr bwMode="auto">
          <a:xfrm>
            <a:off x="914574" y="2270416"/>
            <a:ext cx="6719518" cy="0"/>
          </a:xfrm>
          <a:prstGeom prst="line">
            <a:avLst/>
          </a:prstGeom>
          <a:noFill/>
          <a:ln w="19050" cap="flat" cmpd="sng" algn="ctr">
            <a:solidFill>
              <a:schemeClr val="tx2"/>
            </a:solidFill>
            <a:prstDash val="solid"/>
            <a:round/>
            <a:headEnd type="none" w="med" len="med"/>
            <a:tailEnd type="none" w="med" len="med"/>
          </a:ln>
          <a:effectLst/>
        </p:spPr>
      </p:cxnSp>
      <p:cxnSp>
        <p:nvCxnSpPr>
          <p:cNvPr id="8" name="Straight Connector 7"/>
          <p:cNvCxnSpPr/>
          <p:nvPr userDrawn="1"/>
        </p:nvCxnSpPr>
        <p:spPr bwMode="auto">
          <a:xfrm>
            <a:off x="914574" y="3084748"/>
            <a:ext cx="6719518" cy="0"/>
          </a:xfrm>
          <a:prstGeom prst="line">
            <a:avLst/>
          </a:prstGeom>
          <a:noFill/>
          <a:ln w="19050" cap="flat" cmpd="sng" algn="ctr">
            <a:solidFill>
              <a:schemeClr val="tx2"/>
            </a:solidFill>
            <a:prstDash val="solid"/>
            <a:round/>
            <a:headEnd type="none" w="med" len="med"/>
            <a:tailEnd type="none" w="med" len="med"/>
          </a:ln>
          <a:effectLst/>
        </p:spPr>
      </p:cxnSp>
      <p:grpSp>
        <p:nvGrpSpPr>
          <p:cNvPr id="10258" name="Group 10257"/>
          <p:cNvGrpSpPr/>
          <p:nvPr userDrawn="1"/>
        </p:nvGrpSpPr>
        <p:grpSpPr>
          <a:xfrm>
            <a:off x="8035925" y="4184650"/>
            <a:ext cx="1108075" cy="2640466"/>
            <a:chOff x="8035924" y="4184650"/>
            <a:chExt cx="1108075" cy="2640466"/>
          </a:xfrm>
        </p:grpSpPr>
        <p:cxnSp>
          <p:nvCxnSpPr>
            <p:cNvPr id="284" name="Straight Connector 283"/>
            <p:cNvCxnSpPr/>
            <p:nvPr userDrawn="1"/>
          </p:nvCxnSpPr>
          <p:spPr>
            <a:xfrm>
              <a:off x="8035924" y="4860116"/>
              <a:ext cx="1108075" cy="0"/>
            </a:xfrm>
            <a:prstGeom prst="line">
              <a:avLst/>
            </a:prstGeom>
            <a:noFill/>
            <a:ln w="6350" cap="flat" cmpd="sng" algn="ctr">
              <a:solidFill>
                <a:schemeClr val="accent3"/>
              </a:solidFill>
              <a:prstDash val="solid"/>
            </a:ln>
            <a:effectLst/>
          </p:spPr>
        </p:cxnSp>
        <p:cxnSp>
          <p:nvCxnSpPr>
            <p:cNvPr id="285" name="Straight Connector 284"/>
            <p:cNvCxnSpPr/>
            <p:nvPr userDrawn="1"/>
          </p:nvCxnSpPr>
          <p:spPr>
            <a:xfrm>
              <a:off x="8035924" y="4921522"/>
              <a:ext cx="1108075" cy="0"/>
            </a:xfrm>
            <a:prstGeom prst="line">
              <a:avLst/>
            </a:prstGeom>
            <a:noFill/>
            <a:ln w="6350" cap="flat" cmpd="sng" algn="ctr">
              <a:solidFill>
                <a:schemeClr val="accent3"/>
              </a:solidFill>
              <a:prstDash val="solid"/>
            </a:ln>
            <a:effectLst/>
          </p:spPr>
        </p:cxnSp>
        <p:cxnSp>
          <p:nvCxnSpPr>
            <p:cNvPr id="286" name="Straight Connector 285"/>
            <p:cNvCxnSpPr/>
            <p:nvPr userDrawn="1"/>
          </p:nvCxnSpPr>
          <p:spPr>
            <a:xfrm>
              <a:off x="8035924" y="4982928"/>
              <a:ext cx="1108075" cy="0"/>
            </a:xfrm>
            <a:prstGeom prst="line">
              <a:avLst/>
            </a:prstGeom>
            <a:noFill/>
            <a:ln w="6350" cap="flat" cmpd="sng" algn="ctr">
              <a:solidFill>
                <a:schemeClr val="accent3"/>
              </a:solidFill>
              <a:prstDash val="solid"/>
            </a:ln>
            <a:effectLst/>
          </p:spPr>
        </p:cxnSp>
        <p:cxnSp>
          <p:nvCxnSpPr>
            <p:cNvPr id="287" name="Straight Connector 286"/>
            <p:cNvCxnSpPr/>
            <p:nvPr userDrawn="1"/>
          </p:nvCxnSpPr>
          <p:spPr>
            <a:xfrm>
              <a:off x="8035924" y="5044334"/>
              <a:ext cx="1108075" cy="0"/>
            </a:xfrm>
            <a:prstGeom prst="line">
              <a:avLst/>
            </a:prstGeom>
            <a:noFill/>
            <a:ln w="6350" cap="flat" cmpd="sng" algn="ctr">
              <a:solidFill>
                <a:schemeClr val="accent3"/>
              </a:solidFill>
              <a:prstDash val="solid"/>
            </a:ln>
            <a:effectLst/>
          </p:spPr>
        </p:cxnSp>
        <p:cxnSp>
          <p:nvCxnSpPr>
            <p:cNvPr id="288" name="Straight Connector 287"/>
            <p:cNvCxnSpPr/>
            <p:nvPr userDrawn="1"/>
          </p:nvCxnSpPr>
          <p:spPr>
            <a:xfrm>
              <a:off x="8035924" y="5105740"/>
              <a:ext cx="1108075" cy="0"/>
            </a:xfrm>
            <a:prstGeom prst="line">
              <a:avLst/>
            </a:prstGeom>
            <a:noFill/>
            <a:ln w="6350" cap="flat" cmpd="sng" algn="ctr">
              <a:solidFill>
                <a:schemeClr val="accent3"/>
              </a:solidFill>
              <a:prstDash val="solid"/>
            </a:ln>
            <a:effectLst/>
          </p:spPr>
        </p:cxnSp>
        <p:cxnSp>
          <p:nvCxnSpPr>
            <p:cNvPr id="289" name="Straight Connector 288"/>
            <p:cNvCxnSpPr/>
            <p:nvPr userDrawn="1"/>
          </p:nvCxnSpPr>
          <p:spPr>
            <a:xfrm>
              <a:off x="8035924" y="5167146"/>
              <a:ext cx="1108075" cy="0"/>
            </a:xfrm>
            <a:prstGeom prst="line">
              <a:avLst/>
            </a:prstGeom>
            <a:noFill/>
            <a:ln w="6350" cap="flat" cmpd="sng" algn="ctr">
              <a:solidFill>
                <a:schemeClr val="accent3"/>
              </a:solidFill>
              <a:prstDash val="solid"/>
            </a:ln>
            <a:effectLst/>
          </p:spPr>
        </p:cxnSp>
        <p:cxnSp>
          <p:nvCxnSpPr>
            <p:cNvPr id="290" name="Straight Connector 289"/>
            <p:cNvCxnSpPr/>
            <p:nvPr userDrawn="1"/>
          </p:nvCxnSpPr>
          <p:spPr>
            <a:xfrm>
              <a:off x="8035924" y="5228552"/>
              <a:ext cx="1108075" cy="0"/>
            </a:xfrm>
            <a:prstGeom prst="line">
              <a:avLst/>
            </a:prstGeom>
            <a:noFill/>
            <a:ln w="6350" cap="flat" cmpd="sng" algn="ctr">
              <a:solidFill>
                <a:schemeClr val="accent3"/>
              </a:solidFill>
              <a:prstDash val="solid"/>
            </a:ln>
            <a:effectLst/>
          </p:spPr>
        </p:cxnSp>
        <p:cxnSp>
          <p:nvCxnSpPr>
            <p:cNvPr id="291" name="Straight Connector 290"/>
            <p:cNvCxnSpPr/>
            <p:nvPr userDrawn="1"/>
          </p:nvCxnSpPr>
          <p:spPr>
            <a:xfrm>
              <a:off x="8035924" y="5289958"/>
              <a:ext cx="1108075" cy="0"/>
            </a:xfrm>
            <a:prstGeom prst="line">
              <a:avLst/>
            </a:prstGeom>
            <a:noFill/>
            <a:ln w="6350" cap="flat" cmpd="sng" algn="ctr">
              <a:solidFill>
                <a:schemeClr val="accent3"/>
              </a:solidFill>
              <a:prstDash val="solid"/>
            </a:ln>
            <a:effectLst/>
          </p:spPr>
        </p:cxnSp>
        <p:cxnSp>
          <p:nvCxnSpPr>
            <p:cNvPr id="292" name="Straight Connector 291"/>
            <p:cNvCxnSpPr/>
            <p:nvPr userDrawn="1"/>
          </p:nvCxnSpPr>
          <p:spPr>
            <a:xfrm>
              <a:off x="8035924" y="5351364"/>
              <a:ext cx="1108075" cy="0"/>
            </a:xfrm>
            <a:prstGeom prst="line">
              <a:avLst/>
            </a:prstGeom>
            <a:noFill/>
            <a:ln w="6350" cap="flat" cmpd="sng" algn="ctr">
              <a:solidFill>
                <a:schemeClr val="accent3"/>
              </a:solidFill>
              <a:prstDash val="solid"/>
            </a:ln>
            <a:effectLst/>
          </p:spPr>
        </p:cxnSp>
        <p:cxnSp>
          <p:nvCxnSpPr>
            <p:cNvPr id="293" name="Straight Connector 292"/>
            <p:cNvCxnSpPr/>
            <p:nvPr userDrawn="1"/>
          </p:nvCxnSpPr>
          <p:spPr>
            <a:xfrm>
              <a:off x="8035924" y="5412770"/>
              <a:ext cx="1108075" cy="0"/>
            </a:xfrm>
            <a:prstGeom prst="line">
              <a:avLst/>
            </a:prstGeom>
            <a:noFill/>
            <a:ln w="6350" cap="flat" cmpd="sng" algn="ctr">
              <a:solidFill>
                <a:schemeClr val="accent3"/>
              </a:solidFill>
              <a:prstDash val="solid"/>
            </a:ln>
            <a:effectLst/>
          </p:spPr>
        </p:cxnSp>
        <p:cxnSp>
          <p:nvCxnSpPr>
            <p:cNvPr id="294" name="Straight Connector 293"/>
            <p:cNvCxnSpPr/>
            <p:nvPr userDrawn="1"/>
          </p:nvCxnSpPr>
          <p:spPr>
            <a:xfrm>
              <a:off x="8035924" y="5474176"/>
              <a:ext cx="1108075" cy="0"/>
            </a:xfrm>
            <a:prstGeom prst="line">
              <a:avLst/>
            </a:prstGeom>
            <a:noFill/>
            <a:ln w="6350" cap="flat" cmpd="sng" algn="ctr">
              <a:solidFill>
                <a:schemeClr val="accent3"/>
              </a:solidFill>
              <a:prstDash val="solid"/>
            </a:ln>
            <a:effectLst/>
          </p:spPr>
        </p:cxnSp>
        <p:cxnSp>
          <p:nvCxnSpPr>
            <p:cNvPr id="295" name="Straight Connector 294"/>
            <p:cNvCxnSpPr/>
            <p:nvPr userDrawn="1"/>
          </p:nvCxnSpPr>
          <p:spPr>
            <a:xfrm>
              <a:off x="8035924" y="5535582"/>
              <a:ext cx="1108075" cy="0"/>
            </a:xfrm>
            <a:prstGeom prst="line">
              <a:avLst/>
            </a:prstGeom>
            <a:noFill/>
            <a:ln w="6350" cap="flat" cmpd="sng" algn="ctr">
              <a:solidFill>
                <a:schemeClr val="accent3"/>
              </a:solidFill>
              <a:prstDash val="solid"/>
            </a:ln>
            <a:effectLst/>
          </p:spPr>
        </p:cxnSp>
        <p:cxnSp>
          <p:nvCxnSpPr>
            <p:cNvPr id="296" name="Straight Connector 295"/>
            <p:cNvCxnSpPr/>
            <p:nvPr userDrawn="1"/>
          </p:nvCxnSpPr>
          <p:spPr>
            <a:xfrm>
              <a:off x="8035924" y="5596988"/>
              <a:ext cx="1108075" cy="0"/>
            </a:xfrm>
            <a:prstGeom prst="line">
              <a:avLst/>
            </a:prstGeom>
            <a:noFill/>
            <a:ln w="6350" cap="flat" cmpd="sng" algn="ctr">
              <a:solidFill>
                <a:schemeClr val="accent3"/>
              </a:solidFill>
              <a:prstDash val="solid"/>
            </a:ln>
            <a:effectLst/>
          </p:spPr>
        </p:cxnSp>
        <p:cxnSp>
          <p:nvCxnSpPr>
            <p:cNvPr id="297" name="Straight Connector 296"/>
            <p:cNvCxnSpPr/>
            <p:nvPr userDrawn="1"/>
          </p:nvCxnSpPr>
          <p:spPr>
            <a:xfrm>
              <a:off x="8035924" y="5658394"/>
              <a:ext cx="1108075" cy="0"/>
            </a:xfrm>
            <a:prstGeom prst="line">
              <a:avLst/>
            </a:prstGeom>
            <a:noFill/>
            <a:ln w="6350" cap="flat" cmpd="sng" algn="ctr">
              <a:solidFill>
                <a:schemeClr val="accent3"/>
              </a:solidFill>
              <a:prstDash val="solid"/>
            </a:ln>
            <a:effectLst/>
          </p:spPr>
        </p:cxnSp>
        <p:cxnSp>
          <p:nvCxnSpPr>
            <p:cNvPr id="298" name="Straight Connector 297"/>
            <p:cNvCxnSpPr/>
            <p:nvPr userDrawn="1"/>
          </p:nvCxnSpPr>
          <p:spPr>
            <a:xfrm>
              <a:off x="8035924" y="5719800"/>
              <a:ext cx="1108075" cy="0"/>
            </a:xfrm>
            <a:prstGeom prst="line">
              <a:avLst/>
            </a:prstGeom>
            <a:noFill/>
            <a:ln w="6350" cap="flat" cmpd="sng" algn="ctr">
              <a:solidFill>
                <a:schemeClr val="accent3"/>
              </a:solidFill>
              <a:prstDash val="solid"/>
            </a:ln>
            <a:effectLst/>
          </p:spPr>
        </p:cxnSp>
        <p:cxnSp>
          <p:nvCxnSpPr>
            <p:cNvPr id="299" name="Straight Connector 298"/>
            <p:cNvCxnSpPr/>
            <p:nvPr userDrawn="1"/>
          </p:nvCxnSpPr>
          <p:spPr>
            <a:xfrm>
              <a:off x="8035924" y="5781206"/>
              <a:ext cx="1108075" cy="0"/>
            </a:xfrm>
            <a:prstGeom prst="line">
              <a:avLst/>
            </a:prstGeom>
            <a:noFill/>
            <a:ln w="6350" cap="flat" cmpd="sng" algn="ctr">
              <a:solidFill>
                <a:schemeClr val="accent3"/>
              </a:solidFill>
              <a:prstDash val="solid"/>
            </a:ln>
            <a:effectLst/>
          </p:spPr>
        </p:cxnSp>
        <p:cxnSp>
          <p:nvCxnSpPr>
            <p:cNvPr id="300" name="Straight Connector 299"/>
            <p:cNvCxnSpPr/>
            <p:nvPr userDrawn="1"/>
          </p:nvCxnSpPr>
          <p:spPr>
            <a:xfrm>
              <a:off x="8035924" y="5842612"/>
              <a:ext cx="1108075" cy="0"/>
            </a:xfrm>
            <a:prstGeom prst="line">
              <a:avLst/>
            </a:prstGeom>
            <a:noFill/>
            <a:ln w="6350" cap="flat" cmpd="sng" algn="ctr">
              <a:solidFill>
                <a:schemeClr val="accent3"/>
              </a:solidFill>
              <a:prstDash val="solid"/>
            </a:ln>
            <a:effectLst/>
          </p:spPr>
        </p:cxnSp>
        <p:cxnSp>
          <p:nvCxnSpPr>
            <p:cNvPr id="301" name="Straight Connector 300"/>
            <p:cNvCxnSpPr/>
            <p:nvPr userDrawn="1"/>
          </p:nvCxnSpPr>
          <p:spPr>
            <a:xfrm>
              <a:off x="8035924" y="5904018"/>
              <a:ext cx="1108075" cy="0"/>
            </a:xfrm>
            <a:prstGeom prst="line">
              <a:avLst/>
            </a:prstGeom>
            <a:noFill/>
            <a:ln w="6350" cap="flat" cmpd="sng" algn="ctr">
              <a:solidFill>
                <a:schemeClr val="accent3"/>
              </a:solidFill>
              <a:prstDash val="solid"/>
            </a:ln>
            <a:effectLst/>
          </p:spPr>
        </p:cxnSp>
        <p:cxnSp>
          <p:nvCxnSpPr>
            <p:cNvPr id="302" name="Straight Connector 301"/>
            <p:cNvCxnSpPr/>
            <p:nvPr userDrawn="1"/>
          </p:nvCxnSpPr>
          <p:spPr>
            <a:xfrm>
              <a:off x="8035924" y="5965424"/>
              <a:ext cx="1108075" cy="0"/>
            </a:xfrm>
            <a:prstGeom prst="line">
              <a:avLst/>
            </a:prstGeom>
            <a:noFill/>
            <a:ln w="6350" cap="flat" cmpd="sng" algn="ctr">
              <a:solidFill>
                <a:schemeClr val="accent3"/>
              </a:solidFill>
              <a:prstDash val="solid"/>
            </a:ln>
            <a:effectLst/>
          </p:spPr>
        </p:cxnSp>
        <p:cxnSp>
          <p:nvCxnSpPr>
            <p:cNvPr id="303" name="Straight Connector 302"/>
            <p:cNvCxnSpPr/>
            <p:nvPr userDrawn="1"/>
          </p:nvCxnSpPr>
          <p:spPr>
            <a:xfrm>
              <a:off x="8035924" y="6026830"/>
              <a:ext cx="1108075" cy="0"/>
            </a:xfrm>
            <a:prstGeom prst="line">
              <a:avLst/>
            </a:prstGeom>
            <a:noFill/>
            <a:ln w="6350" cap="flat" cmpd="sng" algn="ctr">
              <a:solidFill>
                <a:schemeClr val="accent3"/>
              </a:solidFill>
              <a:prstDash val="solid"/>
            </a:ln>
            <a:effectLst/>
          </p:spPr>
        </p:cxnSp>
        <p:cxnSp>
          <p:nvCxnSpPr>
            <p:cNvPr id="304" name="Straight Connector 303"/>
            <p:cNvCxnSpPr/>
            <p:nvPr userDrawn="1"/>
          </p:nvCxnSpPr>
          <p:spPr>
            <a:xfrm>
              <a:off x="8035924" y="6088236"/>
              <a:ext cx="1108075" cy="0"/>
            </a:xfrm>
            <a:prstGeom prst="line">
              <a:avLst/>
            </a:prstGeom>
            <a:noFill/>
            <a:ln w="6350" cap="flat" cmpd="sng" algn="ctr">
              <a:solidFill>
                <a:schemeClr val="accent3"/>
              </a:solidFill>
              <a:prstDash val="solid"/>
            </a:ln>
            <a:effectLst/>
          </p:spPr>
        </p:cxnSp>
        <p:cxnSp>
          <p:nvCxnSpPr>
            <p:cNvPr id="305" name="Straight Connector 304"/>
            <p:cNvCxnSpPr/>
            <p:nvPr userDrawn="1"/>
          </p:nvCxnSpPr>
          <p:spPr>
            <a:xfrm>
              <a:off x="8035924" y="6149642"/>
              <a:ext cx="1108075" cy="0"/>
            </a:xfrm>
            <a:prstGeom prst="line">
              <a:avLst/>
            </a:prstGeom>
            <a:noFill/>
            <a:ln w="6350" cap="flat" cmpd="sng" algn="ctr">
              <a:solidFill>
                <a:schemeClr val="accent3"/>
              </a:solidFill>
              <a:prstDash val="solid"/>
            </a:ln>
            <a:effectLst/>
          </p:spPr>
        </p:cxnSp>
        <p:cxnSp>
          <p:nvCxnSpPr>
            <p:cNvPr id="306" name="Straight Connector 305"/>
            <p:cNvCxnSpPr/>
            <p:nvPr userDrawn="1"/>
          </p:nvCxnSpPr>
          <p:spPr>
            <a:xfrm>
              <a:off x="8035924" y="6211048"/>
              <a:ext cx="1108075" cy="0"/>
            </a:xfrm>
            <a:prstGeom prst="line">
              <a:avLst/>
            </a:prstGeom>
            <a:noFill/>
            <a:ln w="6350" cap="flat" cmpd="sng" algn="ctr">
              <a:solidFill>
                <a:schemeClr val="accent3"/>
              </a:solidFill>
              <a:prstDash val="solid"/>
            </a:ln>
            <a:effectLst/>
          </p:spPr>
        </p:cxnSp>
        <p:cxnSp>
          <p:nvCxnSpPr>
            <p:cNvPr id="307" name="Straight Connector 306"/>
            <p:cNvCxnSpPr/>
            <p:nvPr userDrawn="1"/>
          </p:nvCxnSpPr>
          <p:spPr>
            <a:xfrm>
              <a:off x="8035924" y="6272454"/>
              <a:ext cx="1108075" cy="0"/>
            </a:xfrm>
            <a:prstGeom prst="line">
              <a:avLst/>
            </a:prstGeom>
            <a:noFill/>
            <a:ln w="6350" cap="flat" cmpd="sng" algn="ctr">
              <a:solidFill>
                <a:schemeClr val="accent3"/>
              </a:solidFill>
              <a:prstDash val="solid"/>
            </a:ln>
            <a:effectLst/>
          </p:spPr>
        </p:cxnSp>
        <p:cxnSp>
          <p:nvCxnSpPr>
            <p:cNvPr id="308" name="Straight Connector 307"/>
            <p:cNvCxnSpPr/>
            <p:nvPr userDrawn="1"/>
          </p:nvCxnSpPr>
          <p:spPr>
            <a:xfrm>
              <a:off x="8035924" y="6333860"/>
              <a:ext cx="1108075" cy="0"/>
            </a:xfrm>
            <a:prstGeom prst="line">
              <a:avLst/>
            </a:prstGeom>
            <a:noFill/>
            <a:ln w="6350" cap="flat" cmpd="sng" algn="ctr">
              <a:solidFill>
                <a:schemeClr val="accent3"/>
              </a:solidFill>
              <a:prstDash val="solid"/>
            </a:ln>
            <a:effectLst/>
          </p:spPr>
        </p:cxnSp>
        <p:cxnSp>
          <p:nvCxnSpPr>
            <p:cNvPr id="309" name="Straight Connector 308"/>
            <p:cNvCxnSpPr/>
            <p:nvPr userDrawn="1"/>
          </p:nvCxnSpPr>
          <p:spPr>
            <a:xfrm>
              <a:off x="8035924" y="6395266"/>
              <a:ext cx="1108075" cy="0"/>
            </a:xfrm>
            <a:prstGeom prst="line">
              <a:avLst/>
            </a:prstGeom>
            <a:noFill/>
            <a:ln w="6350" cap="flat" cmpd="sng" algn="ctr">
              <a:solidFill>
                <a:schemeClr val="accent3"/>
              </a:solidFill>
              <a:prstDash val="solid"/>
            </a:ln>
            <a:effectLst/>
          </p:spPr>
        </p:cxnSp>
        <p:cxnSp>
          <p:nvCxnSpPr>
            <p:cNvPr id="310" name="Straight Connector 309"/>
            <p:cNvCxnSpPr/>
            <p:nvPr userDrawn="1"/>
          </p:nvCxnSpPr>
          <p:spPr>
            <a:xfrm>
              <a:off x="8035924" y="6456672"/>
              <a:ext cx="1108075" cy="0"/>
            </a:xfrm>
            <a:prstGeom prst="line">
              <a:avLst/>
            </a:prstGeom>
            <a:noFill/>
            <a:ln w="6350" cap="flat" cmpd="sng" algn="ctr">
              <a:solidFill>
                <a:schemeClr val="accent3"/>
              </a:solidFill>
              <a:prstDash val="solid"/>
            </a:ln>
            <a:effectLst/>
          </p:spPr>
        </p:cxnSp>
        <p:cxnSp>
          <p:nvCxnSpPr>
            <p:cNvPr id="311" name="Straight Connector 310"/>
            <p:cNvCxnSpPr/>
            <p:nvPr userDrawn="1"/>
          </p:nvCxnSpPr>
          <p:spPr>
            <a:xfrm>
              <a:off x="8035924" y="6518078"/>
              <a:ext cx="1108075" cy="0"/>
            </a:xfrm>
            <a:prstGeom prst="line">
              <a:avLst/>
            </a:prstGeom>
            <a:noFill/>
            <a:ln w="6350" cap="flat" cmpd="sng" algn="ctr">
              <a:solidFill>
                <a:schemeClr val="accent3"/>
              </a:solidFill>
              <a:prstDash val="solid"/>
            </a:ln>
            <a:effectLst/>
          </p:spPr>
        </p:cxnSp>
        <p:cxnSp>
          <p:nvCxnSpPr>
            <p:cNvPr id="312" name="Straight Connector 311"/>
            <p:cNvCxnSpPr/>
            <p:nvPr userDrawn="1"/>
          </p:nvCxnSpPr>
          <p:spPr>
            <a:xfrm>
              <a:off x="8035924" y="6579484"/>
              <a:ext cx="1108075" cy="0"/>
            </a:xfrm>
            <a:prstGeom prst="line">
              <a:avLst/>
            </a:prstGeom>
            <a:noFill/>
            <a:ln w="6350" cap="flat" cmpd="sng" algn="ctr">
              <a:solidFill>
                <a:schemeClr val="accent3"/>
              </a:solidFill>
              <a:prstDash val="solid"/>
            </a:ln>
            <a:effectLst/>
          </p:spPr>
        </p:cxnSp>
        <p:cxnSp>
          <p:nvCxnSpPr>
            <p:cNvPr id="313" name="Straight Connector 312"/>
            <p:cNvCxnSpPr/>
            <p:nvPr userDrawn="1"/>
          </p:nvCxnSpPr>
          <p:spPr>
            <a:xfrm>
              <a:off x="8035924" y="6640890"/>
              <a:ext cx="1108075" cy="0"/>
            </a:xfrm>
            <a:prstGeom prst="line">
              <a:avLst/>
            </a:prstGeom>
            <a:noFill/>
            <a:ln w="6350" cap="flat" cmpd="sng" algn="ctr">
              <a:solidFill>
                <a:schemeClr val="accent3"/>
              </a:solidFill>
              <a:prstDash val="solid"/>
            </a:ln>
            <a:effectLst/>
          </p:spPr>
        </p:cxnSp>
        <p:cxnSp>
          <p:nvCxnSpPr>
            <p:cNvPr id="314" name="Straight Connector 313"/>
            <p:cNvCxnSpPr/>
            <p:nvPr userDrawn="1"/>
          </p:nvCxnSpPr>
          <p:spPr>
            <a:xfrm>
              <a:off x="8035924" y="6702296"/>
              <a:ext cx="1108075" cy="0"/>
            </a:xfrm>
            <a:prstGeom prst="line">
              <a:avLst/>
            </a:prstGeom>
            <a:noFill/>
            <a:ln w="6350" cap="flat" cmpd="sng" algn="ctr">
              <a:solidFill>
                <a:schemeClr val="accent3"/>
              </a:solidFill>
              <a:prstDash val="solid"/>
            </a:ln>
            <a:effectLst/>
          </p:spPr>
        </p:cxnSp>
        <p:cxnSp>
          <p:nvCxnSpPr>
            <p:cNvPr id="315" name="Straight Connector 314"/>
            <p:cNvCxnSpPr/>
            <p:nvPr userDrawn="1"/>
          </p:nvCxnSpPr>
          <p:spPr>
            <a:xfrm>
              <a:off x="8035924" y="6763702"/>
              <a:ext cx="1108075" cy="0"/>
            </a:xfrm>
            <a:prstGeom prst="line">
              <a:avLst/>
            </a:prstGeom>
            <a:noFill/>
            <a:ln w="6350" cap="flat" cmpd="sng" algn="ctr">
              <a:solidFill>
                <a:schemeClr val="accent3"/>
              </a:solidFill>
              <a:prstDash val="solid"/>
            </a:ln>
            <a:effectLst/>
          </p:spPr>
        </p:cxnSp>
        <p:cxnSp>
          <p:nvCxnSpPr>
            <p:cNvPr id="316" name="Straight Connector 315"/>
            <p:cNvCxnSpPr/>
            <p:nvPr userDrawn="1"/>
          </p:nvCxnSpPr>
          <p:spPr>
            <a:xfrm>
              <a:off x="8035924" y="6825116"/>
              <a:ext cx="1108075" cy="0"/>
            </a:xfrm>
            <a:prstGeom prst="line">
              <a:avLst/>
            </a:prstGeom>
            <a:noFill/>
            <a:ln w="6350" cap="flat" cmpd="sng" algn="ctr">
              <a:solidFill>
                <a:schemeClr val="accent3"/>
              </a:solidFill>
              <a:prstDash val="solid"/>
            </a:ln>
            <a:effectLst/>
          </p:spPr>
        </p:cxnSp>
        <p:cxnSp>
          <p:nvCxnSpPr>
            <p:cNvPr id="317" name="Straight Connector 316"/>
            <p:cNvCxnSpPr/>
            <p:nvPr userDrawn="1"/>
          </p:nvCxnSpPr>
          <p:spPr>
            <a:xfrm>
              <a:off x="8035924" y="4184650"/>
              <a:ext cx="1108075" cy="0"/>
            </a:xfrm>
            <a:prstGeom prst="line">
              <a:avLst/>
            </a:prstGeom>
            <a:noFill/>
            <a:ln w="6350" cap="flat" cmpd="sng" algn="ctr">
              <a:solidFill>
                <a:schemeClr val="accent3"/>
              </a:solidFill>
              <a:prstDash val="solid"/>
            </a:ln>
            <a:effectLst/>
          </p:spPr>
        </p:cxnSp>
        <p:cxnSp>
          <p:nvCxnSpPr>
            <p:cNvPr id="318" name="Straight Connector 317"/>
            <p:cNvCxnSpPr/>
            <p:nvPr userDrawn="1"/>
          </p:nvCxnSpPr>
          <p:spPr>
            <a:xfrm>
              <a:off x="8035924" y="4246056"/>
              <a:ext cx="1108075" cy="0"/>
            </a:xfrm>
            <a:prstGeom prst="line">
              <a:avLst/>
            </a:prstGeom>
            <a:noFill/>
            <a:ln w="6350" cap="flat" cmpd="sng" algn="ctr">
              <a:solidFill>
                <a:schemeClr val="accent3"/>
              </a:solidFill>
              <a:prstDash val="solid"/>
            </a:ln>
            <a:effectLst/>
          </p:spPr>
        </p:cxnSp>
        <p:cxnSp>
          <p:nvCxnSpPr>
            <p:cNvPr id="319" name="Straight Connector 318"/>
            <p:cNvCxnSpPr/>
            <p:nvPr userDrawn="1"/>
          </p:nvCxnSpPr>
          <p:spPr>
            <a:xfrm>
              <a:off x="8035924" y="4307462"/>
              <a:ext cx="1108075" cy="0"/>
            </a:xfrm>
            <a:prstGeom prst="line">
              <a:avLst/>
            </a:prstGeom>
            <a:noFill/>
            <a:ln w="6350" cap="flat" cmpd="sng" algn="ctr">
              <a:solidFill>
                <a:schemeClr val="accent3"/>
              </a:solidFill>
              <a:prstDash val="solid"/>
            </a:ln>
            <a:effectLst/>
          </p:spPr>
        </p:cxnSp>
        <p:cxnSp>
          <p:nvCxnSpPr>
            <p:cNvPr id="320" name="Straight Connector 319"/>
            <p:cNvCxnSpPr/>
            <p:nvPr userDrawn="1"/>
          </p:nvCxnSpPr>
          <p:spPr>
            <a:xfrm>
              <a:off x="8035924" y="4368868"/>
              <a:ext cx="1108075" cy="0"/>
            </a:xfrm>
            <a:prstGeom prst="line">
              <a:avLst/>
            </a:prstGeom>
            <a:noFill/>
            <a:ln w="6350" cap="flat" cmpd="sng" algn="ctr">
              <a:solidFill>
                <a:schemeClr val="accent3"/>
              </a:solidFill>
              <a:prstDash val="solid"/>
            </a:ln>
            <a:effectLst/>
          </p:spPr>
        </p:cxnSp>
        <p:cxnSp>
          <p:nvCxnSpPr>
            <p:cNvPr id="321" name="Straight Connector 320"/>
            <p:cNvCxnSpPr/>
            <p:nvPr userDrawn="1"/>
          </p:nvCxnSpPr>
          <p:spPr>
            <a:xfrm>
              <a:off x="8035924" y="4430274"/>
              <a:ext cx="1108075" cy="0"/>
            </a:xfrm>
            <a:prstGeom prst="line">
              <a:avLst/>
            </a:prstGeom>
            <a:noFill/>
            <a:ln w="6350" cap="flat" cmpd="sng" algn="ctr">
              <a:solidFill>
                <a:schemeClr val="accent3"/>
              </a:solidFill>
              <a:prstDash val="solid"/>
            </a:ln>
            <a:effectLst/>
          </p:spPr>
        </p:cxnSp>
        <p:cxnSp>
          <p:nvCxnSpPr>
            <p:cNvPr id="322" name="Straight Connector 321"/>
            <p:cNvCxnSpPr/>
            <p:nvPr userDrawn="1"/>
          </p:nvCxnSpPr>
          <p:spPr>
            <a:xfrm>
              <a:off x="8035924" y="4491680"/>
              <a:ext cx="1108075" cy="0"/>
            </a:xfrm>
            <a:prstGeom prst="line">
              <a:avLst/>
            </a:prstGeom>
            <a:noFill/>
            <a:ln w="6350" cap="flat" cmpd="sng" algn="ctr">
              <a:solidFill>
                <a:schemeClr val="accent3"/>
              </a:solidFill>
              <a:prstDash val="solid"/>
            </a:ln>
            <a:effectLst/>
          </p:spPr>
        </p:cxnSp>
        <p:cxnSp>
          <p:nvCxnSpPr>
            <p:cNvPr id="323" name="Straight Connector 322"/>
            <p:cNvCxnSpPr/>
            <p:nvPr userDrawn="1"/>
          </p:nvCxnSpPr>
          <p:spPr>
            <a:xfrm>
              <a:off x="8035924" y="4553086"/>
              <a:ext cx="1108075" cy="0"/>
            </a:xfrm>
            <a:prstGeom prst="line">
              <a:avLst/>
            </a:prstGeom>
            <a:noFill/>
            <a:ln w="6350" cap="flat" cmpd="sng" algn="ctr">
              <a:solidFill>
                <a:schemeClr val="accent3"/>
              </a:solidFill>
              <a:prstDash val="solid"/>
            </a:ln>
            <a:effectLst/>
          </p:spPr>
        </p:cxnSp>
        <p:cxnSp>
          <p:nvCxnSpPr>
            <p:cNvPr id="324" name="Straight Connector 323"/>
            <p:cNvCxnSpPr/>
            <p:nvPr userDrawn="1"/>
          </p:nvCxnSpPr>
          <p:spPr>
            <a:xfrm>
              <a:off x="8035924" y="4614492"/>
              <a:ext cx="1108075" cy="0"/>
            </a:xfrm>
            <a:prstGeom prst="line">
              <a:avLst/>
            </a:prstGeom>
            <a:noFill/>
            <a:ln w="6350" cap="flat" cmpd="sng" algn="ctr">
              <a:solidFill>
                <a:schemeClr val="accent3"/>
              </a:solidFill>
              <a:prstDash val="solid"/>
            </a:ln>
            <a:effectLst/>
          </p:spPr>
        </p:cxnSp>
        <p:cxnSp>
          <p:nvCxnSpPr>
            <p:cNvPr id="325" name="Straight Connector 324"/>
            <p:cNvCxnSpPr/>
            <p:nvPr userDrawn="1"/>
          </p:nvCxnSpPr>
          <p:spPr>
            <a:xfrm>
              <a:off x="8035924" y="4675898"/>
              <a:ext cx="1108075" cy="0"/>
            </a:xfrm>
            <a:prstGeom prst="line">
              <a:avLst/>
            </a:prstGeom>
            <a:noFill/>
            <a:ln w="6350" cap="flat" cmpd="sng" algn="ctr">
              <a:solidFill>
                <a:schemeClr val="accent3"/>
              </a:solidFill>
              <a:prstDash val="solid"/>
            </a:ln>
            <a:effectLst/>
          </p:spPr>
        </p:cxnSp>
        <p:cxnSp>
          <p:nvCxnSpPr>
            <p:cNvPr id="326" name="Straight Connector 325"/>
            <p:cNvCxnSpPr/>
            <p:nvPr userDrawn="1"/>
          </p:nvCxnSpPr>
          <p:spPr>
            <a:xfrm>
              <a:off x="8035924" y="4737304"/>
              <a:ext cx="1108075" cy="0"/>
            </a:xfrm>
            <a:prstGeom prst="line">
              <a:avLst/>
            </a:prstGeom>
            <a:noFill/>
            <a:ln w="6350" cap="flat" cmpd="sng" algn="ctr">
              <a:solidFill>
                <a:schemeClr val="accent3"/>
              </a:solidFill>
              <a:prstDash val="solid"/>
            </a:ln>
            <a:effectLst/>
          </p:spPr>
        </p:cxnSp>
        <p:cxnSp>
          <p:nvCxnSpPr>
            <p:cNvPr id="328" name="Straight Connector 327"/>
            <p:cNvCxnSpPr/>
            <p:nvPr userDrawn="1"/>
          </p:nvCxnSpPr>
          <p:spPr>
            <a:xfrm>
              <a:off x="8035924" y="4798710"/>
              <a:ext cx="1108075" cy="0"/>
            </a:xfrm>
            <a:prstGeom prst="line">
              <a:avLst/>
            </a:prstGeom>
            <a:noFill/>
            <a:ln w="6350" cap="flat" cmpd="sng" algn="ctr">
              <a:solidFill>
                <a:schemeClr val="accent3"/>
              </a:solidFill>
              <a:prstDash val="solid"/>
            </a:ln>
            <a:effectLst/>
          </p:spPr>
        </p:cxnSp>
      </p:grpSp>
      <p:grpSp>
        <p:nvGrpSpPr>
          <p:cNvPr id="10259" name="Group 10258"/>
          <p:cNvGrpSpPr/>
          <p:nvPr userDrawn="1"/>
        </p:nvGrpSpPr>
        <p:grpSpPr>
          <a:xfrm>
            <a:off x="6799961" y="4860116"/>
            <a:ext cx="1108075" cy="1965000"/>
            <a:chOff x="6796572" y="4860116"/>
            <a:chExt cx="1108075" cy="1965000"/>
          </a:xfrm>
        </p:grpSpPr>
        <p:cxnSp>
          <p:nvCxnSpPr>
            <p:cNvPr id="375" name="Straight Connector 374"/>
            <p:cNvCxnSpPr/>
            <p:nvPr userDrawn="1"/>
          </p:nvCxnSpPr>
          <p:spPr>
            <a:xfrm>
              <a:off x="6796572" y="4860116"/>
              <a:ext cx="1108075" cy="0"/>
            </a:xfrm>
            <a:prstGeom prst="line">
              <a:avLst/>
            </a:prstGeom>
            <a:noFill/>
            <a:ln w="6350" cap="flat" cmpd="sng" algn="ctr">
              <a:solidFill>
                <a:schemeClr val="accent3"/>
              </a:solidFill>
              <a:prstDash val="solid"/>
            </a:ln>
            <a:effectLst/>
          </p:spPr>
        </p:cxnSp>
        <p:cxnSp>
          <p:nvCxnSpPr>
            <p:cNvPr id="376" name="Straight Connector 375"/>
            <p:cNvCxnSpPr/>
            <p:nvPr userDrawn="1"/>
          </p:nvCxnSpPr>
          <p:spPr>
            <a:xfrm>
              <a:off x="6796572" y="4921522"/>
              <a:ext cx="1108075" cy="0"/>
            </a:xfrm>
            <a:prstGeom prst="line">
              <a:avLst/>
            </a:prstGeom>
            <a:noFill/>
            <a:ln w="6350" cap="flat" cmpd="sng" algn="ctr">
              <a:solidFill>
                <a:schemeClr val="accent3"/>
              </a:solidFill>
              <a:prstDash val="solid"/>
            </a:ln>
            <a:effectLst/>
          </p:spPr>
        </p:cxnSp>
        <p:cxnSp>
          <p:nvCxnSpPr>
            <p:cNvPr id="377" name="Straight Connector 376"/>
            <p:cNvCxnSpPr/>
            <p:nvPr userDrawn="1"/>
          </p:nvCxnSpPr>
          <p:spPr>
            <a:xfrm>
              <a:off x="6796572" y="4982928"/>
              <a:ext cx="1108075" cy="0"/>
            </a:xfrm>
            <a:prstGeom prst="line">
              <a:avLst/>
            </a:prstGeom>
            <a:noFill/>
            <a:ln w="6350" cap="flat" cmpd="sng" algn="ctr">
              <a:solidFill>
                <a:schemeClr val="accent3"/>
              </a:solidFill>
              <a:prstDash val="solid"/>
            </a:ln>
            <a:effectLst/>
          </p:spPr>
        </p:cxnSp>
        <p:cxnSp>
          <p:nvCxnSpPr>
            <p:cNvPr id="378" name="Straight Connector 377"/>
            <p:cNvCxnSpPr/>
            <p:nvPr userDrawn="1"/>
          </p:nvCxnSpPr>
          <p:spPr>
            <a:xfrm>
              <a:off x="6796572" y="5044334"/>
              <a:ext cx="1108075" cy="0"/>
            </a:xfrm>
            <a:prstGeom prst="line">
              <a:avLst/>
            </a:prstGeom>
            <a:noFill/>
            <a:ln w="6350" cap="flat" cmpd="sng" algn="ctr">
              <a:solidFill>
                <a:schemeClr val="accent3"/>
              </a:solidFill>
              <a:prstDash val="solid"/>
            </a:ln>
            <a:effectLst/>
          </p:spPr>
        </p:cxnSp>
        <p:cxnSp>
          <p:nvCxnSpPr>
            <p:cNvPr id="379" name="Straight Connector 378"/>
            <p:cNvCxnSpPr/>
            <p:nvPr userDrawn="1"/>
          </p:nvCxnSpPr>
          <p:spPr>
            <a:xfrm>
              <a:off x="6796572" y="5105740"/>
              <a:ext cx="1108075" cy="0"/>
            </a:xfrm>
            <a:prstGeom prst="line">
              <a:avLst/>
            </a:prstGeom>
            <a:noFill/>
            <a:ln w="6350" cap="flat" cmpd="sng" algn="ctr">
              <a:solidFill>
                <a:schemeClr val="accent3"/>
              </a:solidFill>
              <a:prstDash val="solid"/>
            </a:ln>
            <a:effectLst/>
          </p:spPr>
        </p:cxnSp>
        <p:cxnSp>
          <p:nvCxnSpPr>
            <p:cNvPr id="380" name="Straight Connector 379"/>
            <p:cNvCxnSpPr/>
            <p:nvPr userDrawn="1"/>
          </p:nvCxnSpPr>
          <p:spPr>
            <a:xfrm>
              <a:off x="6796572" y="5167146"/>
              <a:ext cx="1108075" cy="0"/>
            </a:xfrm>
            <a:prstGeom prst="line">
              <a:avLst/>
            </a:prstGeom>
            <a:noFill/>
            <a:ln w="6350" cap="flat" cmpd="sng" algn="ctr">
              <a:solidFill>
                <a:schemeClr val="accent3"/>
              </a:solidFill>
              <a:prstDash val="solid"/>
            </a:ln>
            <a:effectLst/>
          </p:spPr>
        </p:cxnSp>
        <p:cxnSp>
          <p:nvCxnSpPr>
            <p:cNvPr id="381" name="Straight Connector 380"/>
            <p:cNvCxnSpPr/>
            <p:nvPr userDrawn="1"/>
          </p:nvCxnSpPr>
          <p:spPr>
            <a:xfrm>
              <a:off x="6796572" y="5228552"/>
              <a:ext cx="1108075" cy="0"/>
            </a:xfrm>
            <a:prstGeom prst="line">
              <a:avLst/>
            </a:prstGeom>
            <a:noFill/>
            <a:ln w="6350" cap="flat" cmpd="sng" algn="ctr">
              <a:solidFill>
                <a:schemeClr val="accent3"/>
              </a:solidFill>
              <a:prstDash val="solid"/>
            </a:ln>
            <a:effectLst/>
          </p:spPr>
        </p:cxnSp>
        <p:cxnSp>
          <p:nvCxnSpPr>
            <p:cNvPr id="382" name="Straight Connector 381"/>
            <p:cNvCxnSpPr/>
            <p:nvPr userDrawn="1"/>
          </p:nvCxnSpPr>
          <p:spPr>
            <a:xfrm>
              <a:off x="6796572" y="5289958"/>
              <a:ext cx="1108075" cy="0"/>
            </a:xfrm>
            <a:prstGeom prst="line">
              <a:avLst/>
            </a:prstGeom>
            <a:noFill/>
            <a:ln w="6350" cap="flat" cmpd="sng" algn="ctr">
              <a:solidFill>
                <a:schemeClr val="accent3"/>
              </a:solidFill>
              <a:prstDash val="solid"/>
            </a:ln>
            <a:effectLst/>
          </p:spPr>
        </p:cxnSp>
        <p:cxnSp>
          <p:nvCxnSpPr>
            <p:cNvPr id="383" name="Straight Connector 382"/>
            <p:cNvCxnSpPr/>
            <p:nvPr userDrawn="1"/>
          </p:nvCxnSpPr>
          <p:spPr>
            <a:xfrm>
              <a:off x="6796572" y="5351364"/>
              <a:ext cx="1108075" cy="0"/>
            </a:xfrm>
            <a:prstGeom prst="line">
              <a:avLst/>
            </a:prstGeom>
            <a:noFill/>
            <a:ln w="6350" cap="flat" cmpd="sng" algn="ctr">
              <a:solidFill>
                <a:schemeClr val="accent3"/>
              </a:solidFill>
              <a:prstDash val="solid"/>
            </a:ln>
            <a:effectLst/>
          </p:spPr>
        </p:cxnSp>
        <p:cxnSp>
          <p:nvCxnSpPr>
            <p:cNvPr id="384" name="Straight Connector 383"/>
            <p:cNvCxnSpPr/>
            <p:nvPr userDrawn="1"/>
          </p:nvCxnSpPr>
          <p:spPr>
            <a:xfrm>
              <a:off x="6796572" y="5412770"/>
              <a:ext cx="1108075" cy="0"/>
            </a:xfrm>
            <a:prstGeom prst="line">
              <a:avLst/>
            </a:prstGeom>
            <a:noFill/>
            <a:ln w="6350" cap="flat" cmpd="sng" algn="ctr">
              <a:solidFill>
                <a:schemeClr val="accent3"/>
              </a:solidFill>
              <a:prstDash val="solid"/>
            </a:ln>
            <a:effectLst/>
          </p:spPr>
        </p:cxnSp>
        <p:cxnSp>
          <p:nvCxnSpPr>
            <p:cNvPr id="385" name="Straight Connector 384"/>
            <p:cNvCxnSpPr/>
            <p:nvPr userDrawn="1"/>
          </p:nvCxnSpPr>
          <p:spPr>
            <a:xfrm>
              <a:off x="6796572" y="5474176"/>
              <a:ext cx="1108075" cy="0"/>
            </a:xfrm>
            <a:prstGeom prst="line">
              <a:avLst/>
            </a:prstGeom>
            <a:noFill/>
            <a:ln w="6350" cap="flat" cmpd="sng" algn="ctr">
              <a:solidFill>
                <a:schemeClr val="accent3"/>
              </a:solidFill>
              <a:prstDash val="solid"/>
            </a:ln>
            <a:effectLst/>
          </p:spPr>
        </p:cxnSp>
        <p:cxnSp>
          <p:nvCxnSpPr>
            <p:cNvPr id="386" name="Straight Connector 385"/>
            <p:cNvCxnSpPr/>
            <p:nvPr userDrawn="1"/>
          </p:nvCxnSpPr>
          <p:spPr>
            <a:xfrm>
              <a:off x="6796572" y="5535582"/>
              <a:ext cx="1108075" cy="0"/>
            </a:xfrm>
            <a:prstGeom prst="line">
              <a:avLst/>
            </a:prstGeom>
            <a:noFill/>
            <a:ln w="6350" cap="flat" cmpd="sng" algn="ctr">
              <a:solidFill>
                <a:schemeClr val="accent3"/>
              </a:solidFill>
              <a:prstDash val="solid"/>
            </a:ln>
            <a:effectLst/>
          </p:spPr>
        </p:cxnSp>
        <p:cxnSp>
          <p:nvCxnSpPr>
            <p:cNvPr id="387" name="Straight Connector 386"/>
            <p:cNvCxnSpPr/>
            <p:nvPr userDrawn="1"/>
          </p:nvCxnSpPr>
          <p:spPr>
            <a:xfrm>
              <a:off x="6796572" y="5596988"/>
              <a:ext cx="1108075" cy="0"/>
            </a:xfrm>
            <a:prstGeom prst="line">
              <a:avLst/>
            </a:prstGeom>
            <a:noFill/>
            <a:ln w="6350" cap="flat" cmpd="sng" algn="ctr">
              <a:solidFill>
                <a:schemeClr val="accent3"/>
              </a:solidFill>
              <a:prstDash val="solid"/>
            </a:ln>
            <a:effectLst/>
          </p:spPr>
        </p:cxnSp>
        <p:cxnSp>
          <p:nvCxnSpPr>
            <p:cNvPr id="388" name="Straight Connector 387"/>
            <p:cNvCxnSpPr/>
            <p:nvPr userDrawn="1"/>
          </p:nvCxnSpPr>
          <p:spPr>
            <a:xfrm>
              <a:off x="6796572" y="5658394"/>
              <a:ext cx="1108075" cy="0"/>
            </a:xfrm>
            <a:prstGeom prst="line">
              <a:avLst/>
            </a:prstGeom>
            <a:noFill/>
            <a:ln w="6350" cap="flat" cmpd="sng" algn="ctr">
              <a:solidFill>
                <a:schemeClr val="accent3"/>
              </a:solidFill>
              <a:prstDash val="solid"/>
            </a:ln>
            <a:effectLst/>
          </p:spPr>
        </p:cxnSp>
        <p:cxnSp>
          <p:nvCxnSpPr>
            <p:cNvPr id="389" name="Straight Connector 388"/>
            <p:cNvCxnSpPr/>
            <p:nvPr userDrawn="1"/>
          </p:nvCxnSpPr>
          <p:spPr>
            <a:xfrm>
              <a:off x="6796572" y="5719800"/>
              <a:ext cx="1108075" cy="0"/>
            </a:xfrm>
            <a:prstGeom prst="line">
              <a:avLst/>
            </a:prstGeom>
            <a:noFill/>
            <a:ln w="6350" cap="flat" cmpd="sng" algn="ctr">
              <a:solidFill>
                <a:schemeClr val="accent3"/>
              </a:solidFill>
              <a:prstDash val="solid"/>
            </a:ln>
            <a:effectLst/>
          </p:spPr>
        </p:cxnSp>
        <p:cxnSp>
          <p:nvCxnSpPr>
            <p:cNvPr id="390" name="Straight Connector 389"/>
            <p:cNvCxnSpPr/>
            <p:nvPr userDrawn="1"/>
          </p:nvCxnSpPr>
          <p:spPr>
            <a:xfrm>
              <a:off x="6796572" y="5781206"/>
              <a:ext cx="1108075" cy="0"/>
            </a:xfrm>
            <a:prstGeom prst="line">
              <a:avLst/>
            </a:prstGeom>
            <a:noFill/>
            <a:ln w="6350" cap="flat" cmpd="sng" algn="ctr">
              <a:solidFill>
                <a:schemeClr val="accent3"/>
              </a:solidFill>
              <a:prstDash val="solid"/>
            </a:ln>
            <a:effectLst/>
          </p:spPr>
        </p:cxnSp>
        <p:cxnSp>
          <p:nvCxnSpPr>
            <p:cNvPr id="391" name="Straight Connector 390"/>
            <p:cNvCxnSpPr/>
            <p:nvPr userDrawn="1"/>
          </p:nvCxnSpPr>
          <p:spPr>
            <a:xfrm>
              <a:off x="6796572" y="5842612"/>
              <a:ext cx="1108075" cy="0"/>
            </a:xfrm>
            <a:prstGeom prst="line">
              <a:avLst/>
            </a:prstGeom>
            <a:noFill/>
            <a:ln w="6350" cap="flat" cmpd="sng" algn="ctr">
              <a:solidFill>
                <a:schemeClr val="accent3"/>
              </a:solidFill>
              <a:prstDash val="solid"/>
            </a:ln>
            <a:effectLst/>
          </p:spPr>
        </p:cxnSp>
        <p:cxnSp>
          <p:nvCxnSpPr>
            <p:cNvPr id="392" name="Straight Connector 391"/>
            <p:cNvCxnSpPr/>
            <p:nvPr userDrawn="1"/>
          </p:nvCxnSpPr>
          <p:spPr>
            <a:xfrm>
              <a:off x="6796572" y="5904018"/>
              <a:ext cx="1108075" cy="0"/>
            </a:xfrm>
            <a:prstGeom prst="line">
              <a:avLst/>
            </a:prstGeom>
            <a:noFill/>
            <a:ln w="6350" cap="flat" cmpd="sng" algn="ctr">
              <a:solidFill>
                <a:schemeClr val="accent3"/>
              </a:solidFill>
              <a:prstDash val="solid"/>
            </a:ln>
            <a:effectLst/>
          </p:spPr>
        </p:cxnSp>
        <p:cxnSp>
          <p:nvCxnSpPr>
            <p:cNvPr id="393" name="Straight Connector 392"/>
            <p:cNvCxnSpPr/>
            <p:nvPr userDrawn="1"/>
          </p:nvCxnSpPr>
          <p:spPr>
            <a:xfrm>
              <a:off x="6796572" y="5965424"/>
              <a:ext cx="1108075" cy="0"/>
            </a:xfrm>
            <a:prstGeom prst="line">
              <a:avLst/>
            </a:prstGeom>
            <a:noFill/>
            <a:ln w="6350" cap="flat" cmpd="sng" algn="ctr">
              <a:solidFill>
                <a:schemeClr val="accent3"/>
              </a:solidFill>
              <a:prstDash val="solid"/>
            </a:ln>
            <a:effectLst/>
          </p:spPr>
        </p:cxnSp>
        <p:cxnSp>
          <p:nvCxnSpPr>
            <p:cNvPr id="394" name="Straight Connector 393"/>
            <p:cNvCxnSpPr/>
            <p:nvPr userDrawn="1"/>
          </p:nvCxnSpPr>
          <p:spPr>
            <a:xfrm>
              <a:off x="6796572" y="6026830"/>
              <a:ext cx="1108075" cy="0"/>
            </a:xfrm>
            <a:prstGeom prst="line">
              <a:avLst/>
            </a:prstGeom>
            <a:noFill/>
            <a:ln w="6350" cap="flat" cmpd="sng" algn="ctr">
              <a:solidFill>
                <a:schemeClr val="accent3"/>
              </a:solidFill>
              <a:prstDash val="solid"/>
            </a:ln>
            <a:effectLst/>
          </p:spPr>
        </p:cxnSp>
        <p:cxnSp>
          <p:nvCxnSpPr>
            <p:cNvPr id="395" name="Straight Connector 394"/>
            <p:cNvCxnSpPr/>
            <p:nvPr userDrawn="1"/>
          </p:nvCxnSpPr>
          <p:spPr>
            <a:xfrm>
              <a:off x="6796572" y="6088236"/>
              <a:ext cx="1108075" cy="0"/>
            </a:xfrm>
            <a:prstGeom prst="line">
              <a:avLst/>
            </a:prstGeom>
            <a:noFill/>
            <a:ln w="6350" cap="flat" cmpd="sng" algn="ctr">
              <a:solidFill>
                <a:schemeClr val="accent3"/>
              </a:solidFill>
              <a:prstDash val="solid"/>
            </a:ln>
            <a:effectLst/>
          </p:spPr>
        </p:cxnSp>
        <p:cxnSp>
          <p:nvCxnSpPr>
            <p:cNvPr id="396" name="Straight Connector 395"/>
            <p:cNvCxnSpPr/>
            <p:nvPr userDrawn="1"/>
          </p:nvCxnSpPr>
          <p:spPr>
            <a:xfrm>
              <a:off x="6796572" y="6149642"/>
              <a:ext cx="1108075" cy="0"/>
            </a:xfrm>
            <a:prstGeom prst="line">
              <a:avLst/>
            </a:prstGeom>
            <a:noFill/>
            <a:ln w="6350" cap="flat" cmpd="sng" algn="ctr">
              <a:solidFill>
                <a:schemeClr val="accent3"/>
              </a:solidFill>
              <a:prstDash val="solid"/>
            </a:ln>
            <a:effectLst/>
          </p:spPr>
        </p:cxnSp>
        <p:cxnSp>
          <p:nvCxnSpPr>
            <p:cNvPr id="397" name="Straight Connector 396"/>
            <p:cNvCxnSpPr/>
            <p:nvPr userDrawn="1"/>
          </p:nvCxnSpPr>
          <p:spPr>
            <a:xfrm>
              <a:off x="6796572" y="6211048"/>
              <a:ext cx="1108075" cy="0"/>
            </a:xfrm>
            <a:prstGeom prst="line">
              <a:avLst/>
            </a:prstGeom>
            <a:noFill/>
            <a:ln w="6350" cap="flat" cmpd="sng" algn="ctr">
              <a:solidFill>
                <a:schemeClr val="accent3"/>
              </a:solidFill>
              <a:prstDash val="solid"/>
            </a:ln>
            <a:effectLst/>
          </p:spPr>
        </p:cxnSp>
        <p:cxnSp>
          <p:nvCxnSpPr>
            <p:cNvPr id="398" name="Straight Connector 397"/>
            <p:cNvCxnSpPr/>
            <p:nvPr userDrawn="1"/>
          </p:nvCxnSpPr>
          <p:spPr>
            <a:xfrm>
              <a:off x="6796572" y="6272454"/>
              <a:ext cx="1108075" cy="0"/>
            </a:xfrm>
            <a:prstGeom prst="line">
              <a:avLst/>
            </a:prstGeom>
            <a:noFill/>
            <a:ln w="6350" cap="flat" cmpd="sng" algn="ctr">
              <a:solidFill>
                <a:schemeClr val="accent3"/>
              </a:solidFill>
              <a:prstDash val="solid"/>
            </a:ln>
            <a:effectLst/>
          </p:spPr>
        </p:cxnSp>
        <p:cxnSp>
          <p:nvCxnSpPr>
            <p:cNvPr id="399" name="Straight Connector 398"/>
            <p:cNvCxnSpPr/>
            <p:nvPr userDrawn="1"/>
          </p:nvCxnSpPr>
          <p:spPr>
            <a:xfrm>
              <a:off x="6796572" y="6333860"/>
              <a:ext cx="1108075" cy="0"/>
            </a:xfrm>
            <a:prstGeom prst="line">
              <a:avLst/>
            </a:prstGeom>
            <a:noFill/>
            <a:ln w="6350" cap="flat" cmpd="sng" algn="ctr">
              <a:solidFill>
                <a:schemeClr val="accent3"/>
              </a:solidFill>
              <a:prstDash val="solid"/>
            </a:ln>
            <a:effectLst/>
          </p:spPr>
        </p:cxnSp>
        <p:cxnSp>
          <p:nvCxnSpPr>
            <p:cNvPr id="400" name="Straight Connector 399"/>
            <p:cNvCxnSpPr/>
            <p:nvPr userDrawn="1"/>
          </p:nvCxnSpPr>
          <p:spPr>
            <a:xfrm>
              <a:off x="6796572" y="6395266"/>
              <a:ext cx="1108075" cy="0"/>
            </a:xfrm>
            <a:prstGeom prst="line">
              <a:avLst/>
            </a:prstGeom>
            <a:noFill/>
            <a:ln w="6350" cap="flat" cmpd="sng" algn="ctr">
              <a:solidFill>
                <a:schemeClr val="accent3"/>
              </a:solidFill>
              <a:prstDash val="solid"/>
            </a:ln>
            <a:effectLst/>
          </p:spPr>
        </p:cxnSp>
        <p:cxnSp>
          <p:nvCxnSpPr>
            <p:cNvPr id="401" name="Straight Connector 400"/>
            <p:cNvCxnSpPr/>
            <p:nvPr userDrawn="1"/>
          </p:nvCxnSpPr>
          <p:spPr>
            <a:xfrm>
              <a:off x="6796572" y="6456672"/>
              <a:ext cx="1108075" cy="0"/>
            </a:xfrm>
            <a:prstGeom prst="line">
              <a:avLst/>
            </a:prstGeom>
            <a:noFill/>
            <a:ln w="6350" cap="flat" cmpd="sng" algn="ctr">
              <a:solidFill>
                <a:schemeClr val="accent3"/>
              </a:solidFill>
              <a:prstDash val="solid"/>
            </a:ln>
            <a:effectLst/>
          </p:spPr>
        </p:cxnSp>
        <p:cxnSp>
          <p:nvCxnSpPr>
            <p:cNvPr id="402" name="Straight Connector 401"/>
            <p:cNvCxnSpPr/>
            <p:nvPr userDrawn="1"/>
          </p:nvCxnSpPr>
          <p:spPr>
            <a:xfrm>
              <a:off x="6796572" y="6518078"/>
              <a:ext cx="1108075" cy="0"/>
            </a:xfrm>
            <a:prstGeom prst="line">
              <a:avLst/>
            </a:prstGeom>
            <a:noFill/>
            <a:ln w="6350" cap="flat" cmpd="sng" algn="ctr">
              <a:solidFill>
                <a:schemeClr val="accent3"/>
              </a:solidFill>
              <a:prstDash val="solid"/>
            </a:ln>
            <a:effectLst/>
          </p:spPr>
        </p:cxnSp>
        <p:cxnSp>
          <p:nvCxnSpPr>
            <p:cNvPr id="403" name="Straight Connector 402"/>
            <p:cNvCxnSpPr/>
            <p:nvPr userDrawn="1"/>
          </p:nvCxnSpPr>
          <p:spPr>
            <a:xfrm>
              <a:off x="6796572" y="6579484"/>
              <a:ext cx="1108075" cy="0"/>
            </a:xfrm>
            <a:prstGeom prst="line">
              <a:avLst/>
            </a:prstGeom>
            <a:noFill/>
            <a:ln w="6350" cap="flat" cmpd="sng" algn="ctr">
              <a:solidFill>
                <a:schemeClr val="accent3"/>
              </a:solidFill>
              <a:prstDash val="solid"/>
            </a:ln>
            <a:effectLst/>
          </p:spPr>
        </p:cxnSp>
        <p:cxnSp>
          <p:nvCxnSpPr>
            <p:cNvPr id="404" name="Straight Connector 403"/>
            <p:cNvCxnSpPr/>
            <p:nvPr userDrawn="1"/>
          </p:nvCxnSpPr>
          <p:spPr>
            <a:xfrm>
              <a:off x="6796572" y="6640890"/>
              <a:ext cx="1108075" cy="0"/>
            </a:xfrm>
            <a:prstGeom prst="line">
              <a:avLst/>
            </a:prstGeom>
            <a:noFill/>
            <a:ln w="6350" cap="flat" cmpd="sng" algn="ctr">
              <a:solidFill>
                <a:schemeClr val="accent3"/>
              </a:solidFill>
              <a:prstDash val="solid"/>
            </a:ln>
            <a:effectLst/>
          </p:spPr>
        </p:cxnSp>
        <p:cxnSp>
          <p:nvCxnSpPr>
            <p:cNvPr id="405" name="Straight Connector 404"/>
            <p:cNvCxnSpPr/>
            <p:nvPr userDrawn="1"/>
          </p:nvCxnSpPr>
          <p:spPr>
            <a:xfrm>
              <a:off x="6796572" y="6702296"/>
              <a:ext cx="1108075" cy="0"/>
            </a:xfrm>
            <a:prstGeom prst="line">
              <a:avLst/>
            </a:prstGeom>
            <a:noFill/>
            <a:ln w="6350" cap="flat" cmpd="sng" algn="ctr">
              <a:solidFill>
                <a:schemeClr val="accent3"/>
              </a:solidFill>
              <a:prstDash val="solid"/>
            </a:ln>
            <a:effectLst/>
          </p:spPr>
        </p:cxnSp>
        <p:cxnSp>
          <p:nvCxnSpPr>
            <p:cNvPr id="406" name="Straight Connector 405"/>
            <p:cNvCxnSpPr/>
            <p:nvPr userDrawn="1"/>
          </p:nvCxnSpPr>
          <p:spPr>
            <a:xfrm>
              <a:off x="6796572" y="6763702"/>
              <a:ext cx="1108075" cy="0"/>
            </a:xfrm>
            <a:prstGeom prst="line">
              <a:avLst/>
            </a:prstGeom>
            <a:noFill/>
            <a:ln w="6350" cap="flat" cmpd="sng" algn="ctr">
              <a:solidFill>
                <a:schemeClr val="accent3"/>
              </a:solidFill>
              <a:prstDash val="solid"/>
            </a:ln>
            <a:effectLst/>
          </p:spPr>
        </p:cxnSp>
        <p:cxnSp>
          <p:nvCxnSpPr>
            <p:cNvPr id="407" name="Straight Connector 406"/>
            <p:cNvCxnSpPr/>
            <p:nvPr userDrawn="1"/>
          </p:nvCxnSpPr>
          <p:spPr>
            <a:xfrm>
              <a:off x="6796572" y="6825116"/>
              <a:ext cx="1108075" cy="0"/>
            </a:xfrm>
            <a:prstGeom prst="line">
              <a:avLst/>
            </a:prstGeom>
            <a:noFill/>
            <a:ln w="6350" cap="flat" cmpd="sng" algn="ctr">
              <a:solidFill>
                <a:schemeClr val="accent3"/>
              </a:solidFill>
              <a:prstDash val="solid"/>
            </a:ln>
            <a:effectLst/>
          </p:spPr>
        </p:cxnSp>
      </p:grpSp>
      <p:grpSp>
        <p:nvGrpSpPr>
          <p:cNvPr id="10260" name="Group 10259"/>
          <p:cNvGrpSpPr/>
          <p:nvPr userDrawn="1"/>
        </p:nvGrpSpPr>
        <p:grpSpPr>
          <a:xfrm>
            <a:off x="5563997" y="5842612"/>
            <a:ext cx="1108075" cy="982504"/>
            <a:chOff x="5563997" y="5842612"/>
            <a:chExt cx="1108075" cy="982504"/>
          </a:xfrm>
        </p:grpSpPr>
        <p:cxnSp>
          <p:nvCxnSpPr>
            <p:cNvPr id="426" name="Straight Connector 425"/>
            <p:cNvCxnSpPr/>
            <p:nvPr userDrawn="1"/>
          </p:nvCxnSpPr>
          <p:spPr>
            <a:xfrm>
              <a:off x="5563997" y="5842612"/>
              <a:ext cx="1108075" cy="0"/>
            </a:xfrm>
            <a:prstGeom prst="line">
              <a:avLst/>
            </a:prstGeom>
            <a:noFill/>
            <a:ln w="6350" cap="flat" cmpd="sng" algn="ctr">
              <a:solidFill>
                <a:schemeClr val="accent3"/>
              </a:solidFill>
              <a:prstDash val="solid"/>
            </a:ln>
            <a:effectLst/>
          </p:spPr>
        </p:cxnSp>
        <p:cxnSp>
          <p:nvCxnSpPr>
            <p:cNvPr id="427" name="Straight Connector 426"/>
            <p:cNvCxnSpPr/>
            <p:nvPr userDrawn="1"/>
          </p:nvCxnSpPr>
          <p:spPr>
            <a:xfrm>
              <a:off x="5563997" y="5904018"/>
              <a:ext cx="1108075" cy="0"/>
            </a:xfrm>
            <a:prstGeom prst="line">
              <a:avLst/>
            </a:prstGeom>
            <a:noFill/>
            <a:ln w="6350" cap="flat" cmpd="sng" algn="ctr">
              <a:solidFill>
                <a:schemeClr val="accent3"/>
              </a:solidFill>
              <a:prstDash val="solid"/>
            </a:ln>
            <a:effectLst/>
          </p:spPr>
        </p:cxnSp>
        <p:cxnSp>
          <p:nvCxnSpPr>
            <p:cNvPr id="428" name="Straight Connector 427"/>
            <p:cNvCxnSpPr/>
            <p:nvPr userDrawn="1"/>
          </p:nvCxnSpPr>
          <p:spPr>
            <a:xfrm>
              <a:off x="5563997" y="5965424"/>
              <a:ext cx="1108075" cy="0"/>
            </a:xfrm>
            <a:prstGeom prst="line">
              <a:avLst/>
            </a:prstGeom>
            <a:noFill/>
            <a:ln w="6350" cap="flat" cmpd="sng" algn="ctr">
              <a:solidFill>
                <a:schemeClr val="accent3"/>
              </a:solidFill>
              <a:prstDash val="solid"/>
            </a:ln>
            <a:effectLst/>
          </p:spPr>
        </p:cxnSp>
        <p:cxnSp>
          <p:nvCxnSpPr>
            <p:cNvPr id="429" name="Straight Connector 428"/>
            <p:cNvCxnSpPr/>
            <p:nvPr userDrawn="1"/>
          </p:nvCxnSpPr>
          <p:spPr>
            <a:xfrm>
              <a:off x="5563997" y="6026830"/>
              <a:ext cx="1108075" cy="0"/>
            </a:xfrm>
            <a:prstGeom prst="line">
              <a:avLst/>
            </a:prstGeom>
            <a:noFill/>
            <a:ln w="6350" cap="flat" cmpd="sng" algn="ctr">
              <a:solidFill>
                <a:schemeClr val="accent3"/>
              </a:solidFill>
              <a:prstDash val="solid"/>
            </a:ln>
            <a:effectLst/>
          </p:spPr>
        </p:cxnSp>
        <p:cxnSp>
          <p:nvCxnSpPr>
            <p:cNvPr id="430" name="Straight Connector 429"/>
            <p:cNvCxnSpPr/>
            <p:nvPr userDrawn="1"/>
          </p:nvCxnSpPr>
          <p:spPr>
            <a:xfrm>
              <a:off x="5563997" y="6088236"/>
              <a:ext cx="1108075" cy="0"/>
            </a:xfrm>
            <a:prstGeom prst="line">
              <a:avLst/>
            </a:prstGeom>
            <a:noFill/>
            <a:ln w="6350" cap="flat" cmpd="sng" algn="ctr">
              <a:solidFill>
                <a:schemeClr val="accent3"/>
              </a:solidFill>
              <a:prstDash val="solid"/>
            </a:ln>
            <a:effectLst/>
          </p:spPr>
        </p:cxnSp>
        <p:cxnSp>
          <p:nvCxnSpPr>
            <p:cNvPr id="431" name="Straight Connector 430"/>
            <p:cNvCxnSpPr/>
            <p:nvPr userDrawn="1"/>
          </p:nvCxnSpPr>
          <p:spPr>
            <a:xfrm>
              <a:off x="5563997" y="6149642"/>
              <a:ext cx="1108075" cy="0"/>
            </a:xfrm>
            <a:prstGeom prst="line">
              <a:avLst/>
            </a:prstGeom>
            <a:noFill/>
            <a:ln w="6350" cap="flat" cmpd="sng" algn="ctr">
              <a:solidFill>
                <a:schemeClr val="accent3"/>
              </a:solidFill>
              <a:prstDash val="solid"/>
            </a:ln>
            <a:effectLst/>
          </p:spPr>
        </p:cxnSp>
        <p:cxnSp>
          <p:nvCxnSpPr>
            <p:cNvPr id="432" name="Straight Connector 431"/>
            <p:cNvCxnSpPr/>
            <p:nvPr userDrawn="1"/>
          </p:nvCxnSpPr>
          <p:spPr>
            <a:xfrm>
              <a:off x="5563997" y="6211048"/>
              <a:ext cx="1108075" cy="0"/>
            </a:xfrm>
            <a:prstGeom prst="line">
              <a:avLst/>
            </a:prstGeom>
            <a:noFill/>
            <a:ln w="6350" cap="flat" cmpd="sng" algn="ctr">
              <a:solidFill>
                <a:schemeClr val="accent3"/>
              </a:solidFill>
              <a:prstDash val="solid"/>
            </a:ln>
            <a:effectLst/>
          </p:spPr>
        </p:cxnSp>
        <p:cxnSp>
          <p:nvCxnSpPr>
            <p:cNvPr id="433" name="Straight Connector 432"/>
            <p:cNvCxnSpPr/>
            <p:nvPr userDrawn="1"/>
          </p:nvCxnSpPr>
          <p:spPr>
            <a:xfrm>
              <a:off x="5563997" y="6272454"/>
              <a:ext cx="1108075" cy="0"/>
            </a:xfrm>
            <a:prstGeom prst="line">
              <a:avLst/>
            </a:prstGeom>
            <a:noFill/>
            <a:ln w="6350" cap="flat" cmpd="sng" algn="ctr">
              <a:solidFill>
                <a:schemeClr val="accent3"/>
              </a:solidFill>
              <a:prstDash val="solid"/>
            </a:ln>
            <a:effectLst/>
          </p:spPr>
        </p:cxnSp>
        <p:cxnSp>
          <p:nvCxnSpPr>
            <p:cNvPr id="434" name="Straight Connector 433"/>
            <p:cNvCxnSpPr/>
            <p:nvPr userDrawn="1"/>
          </p:nvCxnSpPr>
          <p:spPr>
            <a:xfrm>
              <a:off x="5563997" y="6333860"/>
              <a:ext cx="1108075" cy="0"/>
            </a:xfrm>
            <a:prstGeom prst="line">
              <a:avLst/>
            </a:prstGeom>
            <a:noFill/>
            <a:ln w="6350" cap="flat" cmpd="sng" algn="ctr">
              <a:solidFill>
                <a:schemeClr val="accent3"/>
              </a:solidFill>
              <a:prstDash val="solid"/>
            </a:ln>
            <a:effectLst/>
          </p:spPr>
        </p:cxnSp>
        <p:cxnSp>
          <p:nvCxnSpPr>
            <p:cNvPr id="435" name="Straight Connector 434"/>
            <p:cNvCxnSpPr/>
            <p:nvPr userDrawn="1"/>
          </p:nvCxnSpPr>
          <p:spPr>
            <a:xfrm>
              <a:off x="5563997" y="6395266"/>
              <a:ext cx="1108075" cy="0"/>
            </a:xfrm>
            <a:prstGeom prst="line">
              <a:avLst/>
            </a:prstGeom>
            <a:noFill/>
            <a:ln w="6350" cap="flat" cmpd="sng" algn="ctr">
              <a:solidFill>
                <a:schemeClr val="accent3"/>
              </a:solidFill>
              <a:prstDash val="solid"/>
            </a:ln>
            <a:effectLst/>
          </p:spPr>
        </p:cxnSp>
        <p:cxnSp>
          <p:nvCxnSpPr>
            <p:cNvPr id="436" name="Straight Connector 435"/>
            <p:cNvCxnSpPr/>
            <p:nvPr userDrawn="1"/>
          </p:nvCxnSpPr>
          <p:spPr>
            <a:xfrm>
              <a:off x="5563997" y="6456672"/>
              <a:ext cx="1108075" cy="0"/>
            </a:xfrm>
            <a:prstGeom prst="line">
              <a:avLst/>
            </a:prstGeom>
            <a:noFill/>
            <a:ln w="6350" cap="flat" cmpd="sng" algn="ctr">
              <a:solidFill>
                <a:schemeClr val="accent3"/>
              </a:solidFill>
              <a:prstDash val="solid"/>
            </a:ln>
            <a:effectLst/>
          </p:spPr>
        </p:cxnSp>
        <p:cxnSp>
          <p:nvCxnSpPr>
            <p:cNvPr id="437" name="Straight Connector 436"/>
            <p:cNvCxnSpPr/>
            <p:nvPr userDrawn="1"/>
          </p:nvCxnSpPr>
          <p:spPr>
            <a:xfrm>
              <a:off x="5563997" y="6518078"/>
              <a:ext cx="1108075" cy="0"/>
            </a:xfrm>
            <a:prstGeom prst="line">
              <a:avLst/>
            </a:prstGeom>
            <a:noFill/>
            <a:ln w="6350" cap="flat" cmpd="sng" algn="ctr">
              <a:solidFill>
                <a:schemeClr val="accent3"/>
              </a:solidFill>
              <a:prstDash val="solid"/>
            </a:ln>
            <a:effectLst/>
          </p:spPr>
        </p:cxnSp>
        <p:cxnSp>
          <p:nvCxnSpPr>
            <p:cNvPr id="438" name="Straight Connector 437"/>
            <p:cNvCxnSpPr/>
            <p:nvPr userDrawn="1"/>
          </p:nvCxnSpPr>
          <p:spPr>
            <a:xfrm>
              <a:off x="5563997" y="6579484"/>
              <a:ext cx="1108075" cy="0"/>
            </a:xfrm>
            <a:prstGeom prst="line">
              <a:avLst/>
            </a:prstGeom>
            <a:noFill/>
            <a:ln w="6350" cap="flat" cmpd="sng" algn="ctr">
              <a:solidFill>
                <a:schemeClr val="accent3"/>
              </a:solidFill>
              <a:prstDash val="solid"/>
            </a:ln>
            <a:effectLst/>
          </p:spPr>
        </p:cxnSp>
        <p:cxnSp>
          <p:nvCxnSpPr>
            <p:cNvPr id="439" name="Straight Connector 438"/>
            <p:cNvCxnSpPr/>
            <p:nvPr userDrawn="1"/>
          </p:nvCxnSpPr>
          <p:spPr>
            <a:xfrm>
              <a:off x="5563997" y="6640890"/>
              <a:ext cx="1108075" cy="0"/>
            </a:xfrm>
            <a:prstGeom prst="line">
              <a:avLst/>
            </a:prstGeom>
            <a:noFill/>
            <a:ln w="6350" cap="flat" cmpd="sng" algn="ctr">
              <a:solidFill>
                <a:schemeClr val="accent3"/>
              </a:solidFill>
              <a:prstDash val="solid"/>
            </a:ln>
            <a:effectLst/>
          </p:spPr>
        </p:cxnSp>
        <p:cxnSp>
          <p:nvCxnSpPr>
            <p:cNvPr id="440" name="Straight Connector 439"/>
            <p:cNvCxnSpPr/>
            <p:nvPr userDrawn="1"/>
          </p:nvCxnSpPr>
          <p:spPr>
            <a:xfrm>
              <a:off x="5563997" y="6702296"/>
              <a:ext cx="1108075" cy="0"/>
            </a:xfrm>
            <a:prstGeom prst="line">
              <a:avLst/>
            </a:prstGeom>
            <a:noFill/>
            <a:ln w="6350" cap="flat" cmpd="sng" algn="ctr">
              <a:solidFill>
                <a:schemeClr val="accent3"/>
              </a:solidFill>
              <a:prstDash val="solid"/>
            </a:ln>
            <a:effectLst/>
          </p:spPr>
        </p:cxnSp>
        <p:cxnSp>
          <p:nvCxnSpPr>
            <p:cNvPr id="441" name="Straight Connector 440"/>
            <p:cNvCxnSpPr/>
            <p:nvPr userDrawn="1"/>
          </p:nvCxnSpPr>
          <p:spPr>
            <a:xfrm>
              <a:off x="5563997" y="6763702"/>
              <a:ext cx="1108075" cy="0"/>
            </a:xfrm>
            <a:prstGeom prst="line">
              <a:avLst/>
            </a:prstGeom>
            <a:noFill/>
            <a:ln w="6350" cap="flat" cmpd="sng" algn="ctr">
              <a:solidFill>
                <a:schemeClr val="accent3"/>
              </a:solidFill>
              <a:prstDash val="solid"/>
            </a:ln>
            <a:effectLst/>
          </p:spPr>
        </p:cxnSp>
        <p:cxnSp>
          <p:nvCxnSpPr>
            <p:cNvPr id="442" name="Straight Connector 441"/>
            <p:cNvCxnSpPr/>
            <p:nvPr userDrawn="1"/>
          </p:nvCxnSpPr>
          <p:spPr>
            <a:xfrm>
              <a:off x="5563997" y="6825116"/>
              <a:ext cx="1108075" cy="0"/>
            </a:xfrm>
            <a:prstGeom prst="line">
              <a:avLst/>
            </a:prstGeom>
            <a:noFill/>
            <a:ln w="6350" cap="flat" cmpd="sng" algn="ctr">
              <a:solidFill>
                <a:schemeClr val="accent3"/>
              </a:solidFill>
              <a:prstDash val="solid"/>
            </a:ln>
            <a:effectLst/>
          </p:spPr>
        </p:cxnSp>
      </p:grpSp>
      <p:pic>
        <p:nvPicPr>
          <p:cNvPr id="164" name="Picture 16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11398" y="6381920"/>
            <a:ext cx="1359408" cy="262128"/>
          </a:xfrm>
          <a:prstGeom prst="rect">
            <a:avLst/>
          </a:prstGeom>
        </p:spPr>
      </p:pic>
      <p:grpSp>
        <p:nvGrpSpPr>
          <p:cNvPr id="2" name="Group 1"/>
          <p:cNvGrpSpPr/>
          <p:nvPr userDrawn="1"/>
        </p:nvGrpSpPr>
        <p:grpSpPr>
          <a:xfrm>
            <a:off x="-1" y="5242794"/>
            <a:ext cx="662911" cy="1657962"/>
            <a:chOff x="-1" y="5242794"/>
            <a:chExt cx="662911" cy="1657962"/>
          </a:xfrm>
        </p:grpSpPr>
        <p:cxnSp>
          <p:nvCxnSpPr>
            <p:cNvPr id="166" name="Straight Connector 165"/>
            <p:cNvCxnSpPr/>
            <p:nvPr userDrawn="1"/>
          </p:nvCxnSpPr>
          <p:spPr>
            <a:xfrm>
              <a:off x="-1" y="5242794"/>
              <a:ext cx="662911" cy="0"/>
            </a:xfrm>
            <a:prstGeom prst="line">
              <a:avLst/>
            </a:prstGeom>
            <a:noFill/>
            <a:ln w="6350" cap="flat" cmpd="sng" algn="ctr">
              <a:solidFill>
                <a:schemeClr val="accent3"/>
              </a:solidFill>
              <a:prstDash val="solid"/>
            </a:ln>
            <a:effectLst/>
          </p:spPr>
        </p:cxnSp>
        <p:cxnSp>
          <p:nvCxnSpPr>
            <p:cNvPr id="167" name="Straight Connector 166"/>
            <p:cNvCxnSpPr/>
            <p:nvPr userDrawn="1"/>
          </p:nvCxnSpPr>
          <p:spPr>
            <a:xfrm>
              <a:off x="-1" y="5304200"/>
              <a:ext cx="662911" cy="0"/>
            </a:xfrm>
            <a:prstGeom prst="line">
              <a:avLst/>
            </a:prstGeom>
            <a:noFill/>
            <a:ln w="6350" cap="flat" cmpd="sng" algn="ctr">
              <a:solidFill>
                <a:schemeClr val="accent3"/>
              </a:solidFill>
              <a:prstDash val="solid"/>
            </a:ln>
            <a:effectLst/>
          </p:spPr>
        </p:cxnSp>
        <p:cxnSp>
          <p:nvCxnSpPr>
            <p:cNvPr id="168" name="Straight Connector 167"/>
            <p:cNvCxnSpPr/>
            <p:nvPr userDrawn="1"/>
          </p:nvCxnSpPr>
          <p:spPr>
            <a:xfrm>
              <a:off x="-1" y="5365606"/>
              <a:ext cx="662911" cy="0"/>
            </a:xfrm>
            <a:prstGeom prst="line">
              <a:avLst/>
            </a:prstGeom>
            <a:noFill/>
            <a:ln w="6350" cap="flat" cmpd="sng" algn="ctr">
              <a:solidFill>
                <a:schemeClr val="accent3"/>
              </a:solidFill>
              <a:prstDash val="solid"/>
            </a:ln>
            <a:effectLst/>
          </p:spPr>
        </p:cxnSp>
        <p:cxnSp>
          <p:nvCxnSpPr>
            <p:cNvPr id="169" name="Straight Connector 168"/>
            <p:cNvCxnSpPr/>
            <p:nvPr userDrawn="1"/>
          </p:nvCxnSpPr>
          <p:spPr>
            <a:xfrm>
              <a:off x="-1" y="5427012"/>
              <a:ext cx="662911" cy="0"/>
            </a:xfrm>
            <a:prstGeom prst="line">
              <a:avLst/>
            </a:prstGeom>
            <a:noFill/>
            <a:ln w="6350" cap="flat" cmpd="sng" algn="ctr">
              <a:solidFill>
                <a:schemeClr val="accent3"/>
              </a:solidFill>
              <a:prstDash val="solid"/>
            </a:ln>
            <a:effectLst/>
          </p:spPr>
        </p:cxnSp>
        <p:cxnSp>
          <p:nvCxnSpPr>
            <p:cNvPr id="170" name="Straight Connector 169"/>
            <p:cNvCxnSpPr/>
            <p:nvPr userDrawn="1"/>
          </p:nvCxnSpPr>
          <p:spPr>
            <a:xfrm>
              <a:off x="-1" y="5488418"/>
              <a:ext cx="662911" cy="0"/>
            </a:xfrm>
            <a:prstGeom prst="line">
              <a:avLst/>
            </a:prstGeom>
            <a:noFill/>
            <a:ln w="6350" cap="flat" cmpd="sng" algn="ctr">
              <a:solidFill>
                <a:schemeClr val="accent3"/>
              </a:solidFill>
              <a:prstDash val="solid"/>
            </a:ln>
            <a:effectLst/>
          </p:spPr>
        </p:cxnSp>
        <p:cxnSp>
          <p:nvCxnSpPr>
            <p:cNvPr id="171" name="Straight Connector 170"/>
            <p:cNvCxnSpPr/>
            <p:nvPr userDrawn="1"/>
          </p:nvCxnSpPr>
          <p:spPr>
            <a:xfrm>
              <a:off x="-1" y="5549824"/>
              <a:ext cx="662911" cy="0"/>
            </a:xfrm>
            <a:prstGeom prst="line">
              <a:avLst/>
            </a:prstGeom>
            <a:noFill/>
            <a:ln w="6350" cap="flat" cmpd="sng" algn="ctr">
              <a:solidFill>
                <a:schemeClr val="accent3"/>
              </a:solidFill>
              <a:prstDash val="solid"/>
            </a:ln>
            <a:effectLst/>
          </p:spPr>
        </p:cxnSp>
        <p:cxnSp>
          <p:nvCxnSpPr>
            <p:cNvPr id="172" name="Straight Connector 171"/>
            <p:cNvCxnSpPr/>
            <p:nvPr userDrawn="1"/>
          </p:nvCxnSpPr>
          <p:spPr>
            <a:xfrm>
              <a:off x="-1" y="5611230"/>
              <a:ext cx="662911" cy="0"/>
            </a:xfrm>
            <a:prstGeom prst="line">
              <a:avLst/>
            </a:prstGeom>
            <a:noFill/>
            <a:ln w="6350" cap="flat" cmpd="sng" algn="ctr">
              <a:solidFill>
                <a:schemeClr val="accent3"/>
              </a:solidFill>
              <a:prstDash val="solid"/>
            </a:ln>
            <a:effectLst/>
          </p:spPr>
        </p:cxnSp>
        <p:cxnSp>
          <p:nvCxnSpPr>
            <p:cNvPr id="176" name="Straight Connector 175"/>
            <p:cNvCxnSpPr/>
            <p:nvPr userDrawn="1"/>
          </p:nvCxnSpPr>
          <p:spPr>
            <a:xfrm>
              <a:off x="-1" y="5672636"/>
              <a:ext cx="662911" cy="0"/>
            </a:xfrm>
            <a:prstGeom prst="line">
              <a:avLst/>
            </a:prstGeom>
            <a:noFill/>
            <a:ln w="6350" cap="flat" cmpd="sng" algn="ctr">
              <a:solidFill>
                <a:schemeClr val="accent3"/>
              </a:solidFill>
              <a:prstDash val="solid"/>
            </a:ln>
            <a:effectLst/>
          </p:spPr>
        </p:cxnSp>
        <p:cxnSp>
          <p:nvCxnSpPr>
            <p:cNvPr id="177" name="Straight Connector 176"/>
            <p:cNvCxnSpPr/>
            <p:nvPr userDrawn="1"/>
          </p:nvCxnSpPr>
          <p:spPr>
            <a:xfrm>
              <a:off x="-1" y="5734042"/>
              <a:ext cx="662911" cy="0"/>
            </a:xfrm>
            <a:prstGeom prst="line">
              <a:avLst/>
            </a:prstGeom>
            <a:noFill/>
            <a:ln w="6350" cap="flat" cmpd="sng" algn="ctr">
              <a:solidFill>
                <a:schemeClr val="accent3"/>
              </a:solidFill>
              <a:prstDash val="solid"/>
            </a:ln>
            <a:effectLst/>
          </p:spPr>
        </p:cxnSp>
        <p:cxnSp>
          <p:nvCxnSpPr>
            <p:cNvPr id="178" name="Straight Connector 177"/>
            <p:cNvCxnSpPr/>
            <p:nvPr userDrawn="1"/>
          </p:nvCxnSpPr>
          <p:spPr>
            <a:xfrm>
              <a:off x="-1" y="5795448"/>
              <a:ext cx="662911" cy="0"/>
            </a:xfrm>
            <a:prstGeom prst="line">
              <a:avLst/>
            </a:prstGeom>
            <a:noFill/>
            <a:ln w="6350" cap="flat" cmpd="sng" algn="ctr">
              <a:solidFill>
                <a:schemeClr val="accent3"/>
              </a:solidFill>
              <a:prstDash val="solid"/>
            </a:ln>
            <a:effectLst/>
          </p:spPr>
        </p:cxnSp>
        <p:cxnSp>
          <p:nvCxnSpPr>
            <p:cNvPr id="179" name="Straight Connector 178"/>
            <p:cNvCxnSpPr/>
            <p:nvPr userDrawn="1"/>
          </p:nvCxnSpPr>
          <p:spPr>
            <a:xfrm>
              <a:off x="-1" y="5856854"/>
              <a:ext cx="662911" cy="0"/>
            </a:xfrm>
            <a:prstGeom prst="line">
              <a:avLst/>
            </a:prstGeom>
            <a:noFill/>
            <a:ln w="6350" cap="flat" cmpd="sng" algn="ctr">
              <a:solidFill>
                <a:schemeClr val="accent3"/>
              </a:solidFill>
              <a:prstDash val="solid"/>
            </a:ln>
            <a:effectLst/>
          </p:spPr>
        </p:cxnSp>
        <p:cxnSp>
          <p:nvCxnSpPr>
            <p:cNvPr id="180" name="Straight Connector 179"/>
            <p:cNvCxnSpPr/>
            <p:nvPr userDrawn="1"/>
          </p:nvCxnSpPr>
          <p:spPr>
            <a:xfrm>
              <a:off x="-1" y="5918260"/>
              <a:ext cx="662911" cy="0"/>
            </a:xfrm>
            <a:prstGeom prst="line">
              <a:avLst/>
            </a:prstGeom>
            <a:noFill/>
            <a:ln w="6350" cap="flat" cmpd="sng" algn="ctr">
              <a:solidFill>
                <a:schemeClr val="accent3"/>
              </a:solidFill>
              <a:prstDash val="solid"/>
            </a:ln>
            <a:effectLst/>
          </p:spPr>
        </p:cxnSp>
        <p:cxnSp>
          <p:nvCxnSpPr>
            <p:cNvPr id="181" name="Straight Connector 180"/>
            <p:cNvCxnSpPr/>
            <p:nvPr userDrawn="1"/>
          </p:nvCxnSpPr>
          <p:spPr>
            <a:xfrm>
              <a:off x="-1" y="5979666"/>
              <a:ext cx="662911" cy="0"/>
            </a:xfrm>
            <a:prstGeom prst="line">
              <a:avLst/>
            </a:prstGeom>
            <a:noFill/>
            <a:ln w="6350" cap="flat" cmpd="sng" algn="ctr">
              <a:solidFill>
                <a:schemeClr val="accent3"/>
              </a:solidFill>
              <a:prstDash val="solid"/>
            </a:ln>
            <a:effectLst/>
          </p:spPr>
        </p:cxnSp>
        <p:cxnSp>
          <p:nvCxnSpPr>
            <p:cNvPr id="182" name="Straight Connector 181"/>
            <p:cNvCxnSpPr/>
            <p:nvPr userDrawn="1"/>
          </p:nvCxnSpPr>
          <p:spPr>
            <a:xfrm>
              <a:off x="-1" y="6041072"/>
              <a:ext cx="662911" cy="0"/>
            </a:xfrm>
            <a:prstGeom prst="line">
              <a:avLst/>
            </a:prstGeom>
            <a:noFill/>
            <a:ln w="6350" cap="flat" cmpd="sng" algn="ctr">
              <a:solidFill>
                <a:schemeClr val="accent3"/>
              </a:solidFill>
              <a:prstDash val="solid"/>
            </a:ln>
            <a:effectLst/>
          </p:spPr>
        </p:cxnSp>
        <p:cxnSp>
          <p:nvCxnSpPr>
            <p:cNvPr id="183" name="Straight Connector 182"/>
            <p:cNvCxnSpPr/>
            <p:nvPr userDrawn="1"/>
          </p:nvCxnSpPr>
          <p:spPr>
            <a:xfrm>
              <a:off x="-1" y="6102478"/>
              <a:ext cx="662911" cy="0"/>
            </a:xfrm>
            <a:prstGeom prst="line">
              <a:avLst/>
            </a:prstGeom>
            <a:noFill/>
            <a:ln w="6350" cap="flat" cmpd="sng" algn="ctr">
              <a:solidFill>
                <a:schemeClr val="accent3"/>
              </a:solidFill>
              <a:prstDash val="solid"/>
            </a:ln>
            <a:effectLst/>
          </p:spPr>
        </p:cxnSp>
        <p:cxnSp>
          <p:nvCxnSpPr>
            <p:cNvPr id="184" name="Straight Connector 183"/>
            <p:cNvCxnSpPr/>
            <p:nvPr userDrawn="1"/>
          </p:nvCxnSpPr>
          <p:spPr>
            <a:xfrm>
              <a:off x="-1" y="6163884"/>
              <a:ext cx="662911" cy="0"/>
            </a:xfrm>
            <a:prstGeom prst="line">
              <a:avLst/>
            </a:prstGeom>
            <a:noFill/>
            <a:ln w="6350" cap="flat" cmpd="sng" algn="ctr">
              <a:solidFill>
                <a:schemeClr val="accent3"/>
              </a:solidFill>
              <a:prstDash val="solid"/>
            </a:ln>
            <a:effectLst/>
          </p:spPr>
        </p:cxnSp>
        <p:cxnSp>
          <p:nvCxnSpPr>
            <p:cNvPr id="185" name="Straight Connector 184"/>
            <p:cNvCxnSpPr/>
            <p:nvPr userDrawn="1"/>
          </p:nvCxnSpPr>
          <p:spPr>
            <a:xfrm>
              <a:off x="-1" y="6225290"/>
              <a:ext cx="662911" cy="0"/>
            </a:xfrm>
            <a:prstGeom prst="line">
              <a:avLst/>
            </a:prstGeom>
            <a:noFill/>
            <a:ln w="6350" cap="flat" cmpd="sng" algn="ctr">
              <a:solidFill>
                <a:schemeClr val="accent3"/>
              </a:solidFill>
              <a:prstDash val="solid"/>
            </a:ln>
            <a:effectLst/>
          </p:spPr>
        </p:cxnSp>
        <p:cxnSp>
          <p:nvCxnSpPr>
            <p:cNvPr id="186" name="Straight Connector 185"/>
            <p:cNvCxnSpPr/>
            <p:nvPr userDrawn="1"/>
          </p:nvCxnSpPr>
          <p:spPr>
            <a:xfrm>
              <a:off x="-1" y="6286696"/>
              <a:ext cx="662911" cy="0"/>
            </a:xfrm>
            <a:prstGeom prst="line">
              <a:avLst/>
            </a:prstGeom>
            <a:noFill/>
            <a:ln w="6350" cap="flat" cmpd="sng" algn="ctr">
              <a:solidFill>
                <a:schemeClr val="accent3"/>
              </a:solidFill>
              <a:prstDash val="solid"/>
            </a:ln>
            <a:effectLst/>
          </p:spPr>
        </p:cxnSp>
        <p:cxnSp>
          <p:nvCxnSpPr>
            <p:cNvPr id="187" name="Straight Connector 186"/>
            <p:cNvCxnSpPr/>
            <p:nvPr userDrawn="1"/>
          </p:nvCxnSpPr>
          <p:spPr>
            <a:xfrm>
              <a:off x="-1" y="6348102"/>
              <a:ext cx="662911" cy="0"/>
            </a:xfrm>
            <a:prstGeom prst="line">
              <a:avLst/>
            </a:prstGeom>
            <a:noFill/>
            <a:ln w="6350" cap="flat" cmpd="sng" algn="ctr">
              <a:solidFill>
                <a:schemeClr val="accent3"/>
              </a:solidFill>
              <a:prstDash val="solid"/>
            </a:ln>
            <a:effectLst/>
          </p:spPr>
        </p:cxnSp>
        <p:cxnSp>
          <p:nvCxnSpPr>
            <p:cNvPr id="188" name="Straight Connector 187"/>
            <p:cNvCxnSpPr/>
            <p:nvPr userDrawn="1"/>
          </p:nvCxnSpPr>
          <p:spPr>
            <a:xfrm>
              <a:off x="-1" y="6409508"/>
              <a:ext cx="662911" cy="0"/>
            </a:xfrm>
            <a:prstGeom prst="line">
              <a:avLst/>
            </a:prstGeom>
            <a:noFill/>
            <a:ln w="6350" cap="flat" cmpd="sng" algn="ctr">
              <a:solidFill>
                <a:schemeClr val="accent3"/>
              </a:solidFill>
              <a:prstDash val="solid"/>
            </a:ln>
            <a:effectLst/>
          </p:spPr>
        </p:cxnSp>
        <p:cxnSp>
          <p:nvCxnSpPr>
            <p:cNvPr id="189" name="Straight Connector 188"/>
            <p:cNvCxnSpPr/>
            <p:nvPr userDrawn="1"/>
          </p:nvCxnSpPr>
          <p:spPr>
            <a:xfrm>
              <a:off x="-1" y="6470914"/>
              <a:ext cx="662911" cy="0"/>
            </a:xfrm>
            <a:prstGeom prst="line">
              <a:avLst/>
            </a:prstGeom>
            <a:noFill/>
            <a:ln w="6350" cap="flat" cmpd="sng" algn="ctr">
              <a:solidFill>
                <a:schemeClr val="accent3"/>
              </a:solidFill>
              <a:prstDash val="solid"/>
            </a:ln>
            <a:effectLst/>
          </p:spPr>
        </p:cxnSp>
        <p:cxnSp>
          <p:nvCxnSpPr>
            <p:cNvPr id="190" name="Straight Connector 189"/>
            <p:cNvCxnSpPr/>
            <p:nvPr userDrawn="1"/>
          </p:nvCxnSpPr>
          <p:spPr>
            <a:xfrm>
              <a:off x="-1" y="6532320"/>
              <a:ext cx="662911" cy="0"/>
            </a:xfrm>
            <a:prstGeom prst="line">
              <a:avLst/>
            </a:prstGeom>
            <a:noFill/>
            <a:ln w="6350" cap="flat" cmpd="sng" algn="ctr">
              <a:solidFill>
                <a:schemeClr val="accent3"/>
              </a:solidFill>
              <a:prstDash val="solid"/>
            </a:ln>
            <a:effectLst/>
          </p:spPr>
        </p:cxnSp>
        <p:cxnSp>
          <p:nvCxnSpPr>
            <p:cNvPr id="191" name="Straight Connector 190"/>
            <p:cNvCxnSpPr/>
            <p:nvPr userDrawn="1"/>
          </p:nvCxnSpPr>
          <p:spPr>
            <a:xfrm>
              <a:off x="-1" y="6593726"/>
              <a:ext cx="662911" cy="0"/>
            </a:xfrm>
            <a:prstGeom prst="line">
              <a:avLst/>
            </a:prstGeom>
            <a:noFill/>
            <a:ln w="6350" cap="flat" cmpd="sng" algn="ctr">
              <a:solidFill>
                <a:schemeClr val="accent3"/>
              </a:solidFill>
              <a:prstDash val="solid"/>
            </a:ln>
            <a:effectLst/>
          </p:spPr>
        </p:cxnSp>
        <p:cxnSp>
          <p:nvCxnSpPr>
            <p:cNvPr id="192" name="Straight Connector 191"/>
            <p:cNvCxnSpPr/>
            <p:nvPr userDrawn="1"/>
          </p:nvCxnSpPr>
          <p:spPr>
            <a:xfrm>
              <a:off x="-1" y="6655132"/>
              <a:ext cx="662911" cy="0"/>
            </a:xfrm>
            <a:prstGeom prst="line">
              <a:avLst/>
            </a:prstGeom>
            <a:noFill/>
            <a:ln w="6350" cap="flat" cmpd="sng" algn="ctr">
              <a:solidFill>
                <a:schemeClr val="accent3"/>
              </a:solidFill>
              <a:prstDash val="solid"/>
            </a:ln>
            <a:effectLst/>
          </p:spPr>
        </p:cxnSp>
        <p:cxnSp>
          <p:nvCxnSpPr>
            <p:cNvPr id="193" name="Straight Connector 192"/>
            <p:cNvCxnSpPr/>
            <p:nvPr userDrawn="1"/>
          </p:nvCxnSpPr>
          <p:spPr>
            <a:xfrm>
              <a:off x="-1" y="6716538"/>
              <a:ext cx="662911" cy="0"/>
            </a:xfrm>
            <a:prstGeom prst="line">
              <a:avLst/>
            </a:prstGeom>
            <a:noFill/>
            <a:ln w="6350" cap="flat" cmpd="sng" algn="ctr">
              <a:solidFill>
                <a:schemeClr val="accent3"/>
              </a:solidFill>
              <a:prstDash val="solid"/>
            </a:ln>
            <a:effectLst/>
          </p:spPr>
        </p:cxnSp>
        <p:cxnSp>
          <p:nvCxnSpPr>
            <p:cNvPr id="194" name="Straight Connector 193"/>
            <p:cNvCxnSpPr/>
            <p:nvPr userDrawn="1"/>
          </p:nvCxnSpPr>
          <p:spPr>
            <a:xfrm>
              <a:off x="-1" y="6777944"/>
              <a:ext cx="662911" cy="0"/>
            </a:xfrm>
            <a:prstGeom prst="line">
              <a:avLst/>
            </a:prstGeom>
            <a:noFill/>
            <a:ln w="6350" cap="flat" cmpd="sng" algn="ctr">
              <a:solidFill>
                <a:schemeClr val="accent3"/>
              </a:solidFill>
              <a:prstDash val="solid"/>
            </a:ln>
            <a:effectLst/>
          </p:spPr>
        </p:cxnSp>
        <p:cxnSp>
          <p:nvCxnSpPr>
            <p:cNvPr id="195" name="Straight Connector 194"/>
            <p:cNvCxnSpPr/>
            <p:nvPr userDrawn="1"/>
          </p:nvCxnSpPr>
          <p:spPr>
            <a:xfrm>
              <a:off x="-1" y="6839350"/>
              <a:ext cx="662911" cy="0"/>
            </a:xfrm>
            <a:prstGeom prst="line">
              <a:avLst/>
            </a:prstGeom>
            <a:noFill/>
            <a:ln w="6350" cap="flat" cmpd="sng" algn="ctr">
              <a:solidFill>
                <a:schemeClr val="accent3"/>
              </a:solidFill>
              <a:prstDash val="solid"/>
            </a:ln>
            <a:effectLst/>
          </p:spPr>
        </p:cxnSp>
        <p:cxnSp>
          <p:nvCxnSpPr>
            <p:cNvPr id="196" name="Straight Connector 195"/>
            <p:cNvCxnSpPr/>
            <p:nvPr userDrawn="1"/>
          </p:nvCxnSpPr>
          <p:spPr>
            <a:xfrm>
              <a:off x="-1" y="6900756"/>
              <a:ext cx="662911" cy="0"/>
            </a:xfrm>
            <a:prstGeom prst="line">
              <a:avLst/>
            </a:prstGeom>
            <a:noFill/>
            <a:ln w="6350" cap="flat" cmpd="sng" algn="ctr">
              <a:solidFill>
                <a:schemeClr val="accent3"/>
              </a:solidFill>
              <a:prstDash val="solid"/>
            </a:ln>
            <a:effectLst/>
          </p:spPr>
        </p:cxnSp>
      </p:grpSp>
      <p:grpSp>
        <p:nvGrpSpPr>
          <p:cNvPr id="202" name="Group 201"/>
          <p:cNvGrpSpPr/>
          <p:nvPr userDrawn="1"/>
        </p:nvGrpSpPr>
        <p:grpSpPr>
          <a:xfrm>
            <a:off x="4086225" y="-8714"/>
            <a:ext cx="3116728" cy="1105308"/>
            <a:chOff x="4086225" y="-8714"/>
            <a:chExt cx="3116728" cy="1105308"/>
          </a:xfrm>
        </p:grpSpPr>
        <p:cxnSp>
          <p:nvCxnSpPr>
            <p:cNvPr id="203" name="Straight Connector 202"/>
            <p:cNvCxnSpPr/>
            <p:nvPr userDrawn="1"/>
          </p:nvCxnSpPr>
          <p:spPr>
            <a:xfrm>
              <a:off x="4086225" y="-8714"/>
              <a:ext cx="3116728" cy="0"/>
            </a:xfrm>
            <a:prstGeom prst="line">
              <a:avLst/>
            </a:prstGeom>
            <a:noFill/>
            <a:ln w="6350" cap="flat" cmpd="sng" algn="ctr">
              <a:solidFill>
                <a:schemeClr val="accent3"/>
              </a:solidFill>
              <a:prstDash val="solid"/>
            </a:ln>
            <a:effectLst/>
          </p:spPr>
        </p:cxnSp>
        <p:cxnSp>
          <p:nvCxnSpPr>
            <p:cNvPr id="204" name="Straight Connector 203"/>
            <p:cNvCxnSpPr/>
            <p:nvPr userDrawn="1"/>
          </p:nvCxnSpPr>
          <p:spPr>
            <a:xfrm>
              <a:off x="4086225" y="52692"/>
              <a:ext cx="3116728" cy="0"/>
            </a:xfrm>
            <a:prstGeom prst="line">
              <a:avLst/>
            </a:prstGeom>
            <a:noFill/>
            <a:ln w="6350" cap="flat" cmpd="sng" algn="ctr">
              <a:solidFill>
                <a:schemeClr val="accent3"/>
              </a:solidFill>
              <a:prstDash val="solid"/>
            </a:ln>
            <a:effectLst/>
          </p:spPr>
        </p:cxnSp>
        <p:cxnSp>
          <p:nvCxnSpPr>
            <p:cNvPr id="205" name="Straight Connector 204"/>
            <p:cNvCxnSpPr/>
            <p:nvPr userDrawn="1"/>
          </p:nvCxnSpPr>
          <p:spPr>
            <a:xfrm>
              <a:off x="4086225" y="114098"/>
              <a:ext cx="3116728" cy="0"/>
            </a:xfrm>
            <a:prstGeom prst="line">
              <a:avLst/>
            </a:prstGeom>
            <a:noFill/>
            <a:ln w="6350" cap="flat" cmpd="sng" algn="ctr">
              <a:solidFill>
                <a:schemeClr val="accent3"/>
              </a:solidFill>
              <a:prstDash val="solid"/>
            </a:ln>
            <a:effectLst/>
          </p:spPr>
        </p:cxnSp>
        <p:cxnSp>
          <p:nvCxnSpPr>
            <p:cNvPr id="206" name="Straight Connector 205"/>
            <p:cNvCxnSpPr/>
            <p:nvPr userDrawn="1"/>
          </p:nvCxnSpPr>
          <p:spPr>
            <a:xfrm>
              <a:off x="4086225" y="175504"/>
              <a:ext cx="3116728" cy="0"/>
            </a:xfrm>
            <a:prstGeom prst="line">
              <a:avLst/>
            </a:prstGeom>
            <a:noFill/>
            <a:ln w="6350" cap="flat" cmpd="sng" algn="ctr">
              <a:solidFill>
                <a:schemeClr val="accent3"/>
              </a:solidFill>
              <a:prstDash val="solid"/>
            </a:ln>
            <a:effectLst/>
          </p:spPr>
        </p:cxnSp>
        <p:cxnSp>
          <p:nvCxnSpPr>
            <p:cNvPr id="207" name="Straight Connector 206"/>
            <p:cNvCxnSpPr/>
            <p:nvPr userDrawn="1"/>
          </p:nvCxnSpPr>
          <p:spPr>
            <a:xfrm>
              <a:off x="4086225" y="236910"/>
              <a:ext cx="3116728" cy="0"/>
            </a:xfrm>
            <a:prstGeom prst="line">
              <a:avLst/>
            </a:prstGeom>
            <a:noFill/>
            <a:ln w="6350" cap="flat" cmpd="sng" algn="ctr">
              <a:solidFill>
                <a:schemeClr val="accent3"/>
              </a:solidFill>
              <a:prstDash val="solid"/>
            </a:ln>
            <a:effectLst/>
          </p:spPr>
        </p:cxnSp>
        <p:cxnSp>
          <p:nvCxnSpPr>
            <p:cNvPr id="208" name="Straight Connector 207"/>
            <p:cNvCxnSpPr/>
            <p:nvPr userDrawn="1"/>
          </p:nvCxnSpPr>
          <p:spPr>
            <a:xfrm>
              <a:off x="4086225" y="298316"/>
              <a:ext cx="3116728" cy="0"/>
            </a:xfrm>
            <a:prstGeom prst="line">
              <a:avLst/>
            </a:prstGeom>
            <a:noFill/>
            <a:ln w="6350" cap="flat" cmpd="sng" algn="ctr">
              <a:solidFill>
                <a:schemeClr val="accent3"/>
              </a:solidFill>
              <a:prstDash val="solid"/>
            </a:ln>
            <a:effectLst/>
          </p:spPr>
        </p:cxnSp>
        <p:cxnSp>
          <p:nvCxnSpPr>
            <p:cNvPr id="209" name="Straight Connector 208"/>
            <p:cNvCxnSpPr/>
            <p:nvPr userDrawn="1"/>
          </p:nvCxnSpPr>
          <p:spPr>
            <a:xfrm>
              <a:off x="4086225" y="359722"/>
              <a:ext cx="3116728" cy="0"/>
            </a:xfrm>
            <a:prstGeom prst="line">
              <a:avLst/>
            </a:prstGeom>
            <a:noFill/>
            <a:ln w="6350" cap="flat" cmpd="sng" algn="ctr">
              <a:solidFill>
                <a:schemeClr val="accent3"/>
              </a:solidFill>
              <a:prstDash val="solid"/>
            </a:ln>
            <a:effectLst/>
          </p:spPr>
        </p:cxnSp>
        <p:cxnSp>
          <p:nvCxnSpPr>
            <p:cNvPr id="210" name="Straight Connector 209"/>
            <p:cNvCxnSpPr/>
            <p:nvPr userDrawn="1"/>
          </p:nvCxnSpPr>
          <p:spPr>
            <a:xfrm>
              <a:off x="4086225" y="421128"/>
              <a:ext cx="3116728" cy="0"/>
            </a:xfrm>
            <a:prstGeom prst="line">
              <a:avLst/>
            </a:prstGeom>
            <a:noFill/>
            <a:ln w="6350" cap="flat" cmpd="sng" algn="ctr">
              <a:solidFill>
                <a:schemeClr val="accent3"/>
              </a:solidFill>
              <a:prstDash val="solid"/>
            </a:ln>
            <a:effectLst/>
          </p:spPr>
        </p:cxnSp>
        <p:grpSp>
          <p:nvGrpSpPr>
            <p:cNvPr id="211" name="Group 210"/>
            <p:cNvGrpSpPr/>
            <p:nvPr userDrawn="1"/>
          </p:nvGrpSpPr>
          <p:grpSpPr>
            <a:xfrm>
              <a:off x="4086225" y="482534"/>
              <a:ext cx="1308100" cy="614060"/>
              <a:chOff x="4086225" y="482534"/>
              <a:chExt cx="3116728" cy="614060"/>
            </a:xfrm>
          </p:grpSpPr>
          <p:cxnSp>
            <p:nvCxnSpPr>
              <p:cNvPr id="212" name="Straight Connector 211"/>
              <p:cNvCxnSpPr/>
              <p:nvPr userDrawn="1"/>
            </p:nvCxnSpPr>
            <p:spPr>
              <a:xfrm>
                <a:off x="4086225" y="482534"/>
                <a:ext cx="3116728" cy="0"/>
              </a:xfrm>
              <a:prstGeom prst="line">
                <a:avLst/>
              </a:prstGeom>
              <a:noFill/>
              <a:ln w="6350" cap="flat" cmpd="sng" algn="ctr">
                <a:solidFill>
                  <a:schemeClr val="accent3"/>
                </a:solidFill>
                <a:prstDash val="solid"/>
              </a:ln>
              <a:effectLst/>
            </p:spPr>
          </p:cxnSp>
          <p:cxnSp>
            <p:nvCxnSpPr>
              <p:cNvPr id="213" name="Straight Connector 212"/>
              <p:cNvCxnSpPr/>
              <p:nvPr userDrawn="1"/>
            </p:nvCxnSpPr>
            <p:spPr>
              <a:xfrm>
                <a:off x="4086225" y="543940"/>
                <a:ext cx="3116728" cy="0"/>
              </a:xfrm>
              <a:prstGeom prst="line">
                <a:avLst/>
              </a:prstGeom>
              <a:noFill/>
              <a:ln w="6350" cap="flat" cmpd="sng" algn="ctr">
                <a:solidFill>
                  <a:schemeClr val="accent3"/>
                </a:solidFill>
                <a:prstDash val="solid"/>
              </a:ln>
              <a:effectLst/>
            </p:spPr>
          </p:cxnSp>
          <p:cxnSp>
            <p:nvCxnSpPr>
              <p:cNvPr id="214" name="Straight Connector 213"/>
              <p:cNvCxnSpPr/>
              <p:nvPr userDrawn="1"/>
            </p:nvCxnSpPr>
            <p:spPr>
              <a:xfrm>
                <a:off x="4086225" y="605346"/>
                <a:ext cx="3116728" cy="0"/>
              </a:xfrm>
              <a:prstGeom prst="line">
                <a:avLst/>
              </a:prstGeom>
              <a:noFill/>
              <a:ln w="6350" cap="flat" cmpd="sng" algn="ctr">
                <a:solidFill>
                  <a:schemeClr val="accent3"/>
                </a:solidFill>
                <a:prstDash val="solid"/>
              </a:ln>
              <a:effectLst/>
            </p:spPr>
          </p:cxnSp>
          <p:cxnSp>
            <p:nvCxnSpPr>
              <p:cNvPr id="215" name="Straight Connector 214"/>
              <p:cNvCxnSpPr/>
              <p:nvPr userDrawn="1"/>
            </p:nvCxnSpPr>
            <p:spPr>
              <a:xfrm>
                <a:off x="4086225" y="666752"/>
                <a:ext cx="3116728" cy="0"/>
              </a:xfrm>
              <a:prstGeom prst="line">
                <a:avLst/>
              </a:prstGeom>
              <a:noFill/>
              <a:ln w="6350" cap="flat" cmpd="sng" algn="ctr">
                <a:solidFill>
                  <a:schemeClr val="accent3"/>
                </a:solidFill>
                <a:prstDash val="solid"/>
              </a:ln>
              <a:effectLst/>
            </p:spPr>
          </p:cxnSp>
          <p:cxnSp>
            <p:nvCxnSpPr>
              <p:cNvPr id="216" name="Straight Connector 215"/>
              <p:cNvCxnSpPr/>
              <p:nvPr userDrawn="1"/>
            </p:nvCxnSpPr>
            <p:spPr>
              <a:xfrm>
                <a:off x="4086225" y="728158"/>
                <a:ext cx="3116728" cy="0"/>
              </a:xfrm>
              <a:prstGeom prst="line">
                <a:avLst/>
              </a:prstGeom>
              <a:noFill/>
              <a:ln w="6350" cap="flat" cmpd="sng" algn="ctr">
                <a:solidFill>
                  <a:schemeClr val="accent3"/>
                </a:solidFill>
                <a:prstDash val="solid"/>
              </a:ln>
              <a:effectLst/>
            </p:spPr>
          </p:cxnSp>
          <p:cxnSp>
            <p:nvCxnSpPr>
              <p:cNvPr id="217" name="Straight Connector 216"/>
              <p:cNvCxnSpPr/>
              <p:nvPr userDrawn="1"/>
            </p:nvCxnSpPr>
            <p:spPr>
              <a:xfrm>
                <a:off x="4086225" y="789564"/>
                <a:ext cx="3116728" cy="0"/>
              </a:xfrm>
              <a:prstGeom prst="line">
                <a:avLst/>
              </a:prstGeom>
              <a:noFill/>
              <a:ln w="6350" cap="flat" cmpd="sng" algn="ctr">
                <a:solidFill>
                  <a:schemeClr val="accent3"/>
                </a:solidFill>
                <a:prstDash val="solid"/>
              </a:ln>
              <a:effectLst/>
            </p:spPr>
          </p:cxnSp>
          <p:cxnSp>
            <p:nvCxnSpPr>
              <p:cNvPr id="218" name="Straight Connector 217"/>
              <p:cNvCxnSpPr/>
              <p:nvPr userDrawn="1"/>
            </p:nvCxnSpPr>
            <p:spPr>
              <a:xfrm>
                <a:off x="4086225" y="850970"/>
                <a:ext cx="3116728" cy="0"/>
              </a:xfrm>
              <a:prstGeom prst="line">
                <a:avLst/>
              </a:prstGeom>
              <a:noFill/>
              <a:ln w="6350" cap="flat" cmpd="sng" algn="ctr">
                <a:solidFill>
                  <a:schemeClr val="accent3"/>
                </a:solidFill>
                <a:prstDash val="solid"/>
              </a:ln>
              <a:effectLst/>
            </p:spPr>
          </p:cxnSp>
          <p:cxnSp>
            <p:nvCxnSpPr>
              <p:cNvPr id="219" name="Straight Connector 218"/>
              <p:cNvCxnSpPr/>
              <p:nvPr userDrawn="1"/>
            </p:nvCxnSpPr>
            <p:spPr>
              <a:xfrm>
                <a:off x="4086225" y="912376"/>
                <a:ext cx="3116728" cy="0"/>
              </a:xfrm>
              <a:prstGeom prst="line">
                <a:avLst/>
              </a:prstGeom>
              <a:noFill/>
              <a:ln w="6350" cap="flat" cmpd="sng" algn="ctr">
                <a:solidFill>
                  <a:schemeClr val="accent3"/>
                </a:solidFill>
                <a:prstDash val="solid"/>
              </a:ln>
              <a:effectLst/>
            </p:spPr>
          </p:cxnSp>
          <p:cxnSp>
            <p:nvCxnSpPr>
              <p:cNvPr id="220" name="Straight Connector 219"/>
              <p:cNvCxnSpPr/>
              <p:nvPr userDrawn="1"/>
            </p:nvCxnSpPr>
            <p:spPr>
              <a:xfrm>
                <a:off x="4086225" y="973782"/>
                <a:ext cx="3116728" cy="0"/>
              </a:xfrm>
              <a:prstGeom prst="line">
                <a:avLst/>
              </a:prstGeom>
              <a:noFill/>
              <a:ln w="6350" cap="flat" cmpd="sng" algn="ctr">
                <a:solidFill>
                  <a:schemeClr val="accent3"/>
                </a:solidFill>
                <a:prstDash val="solid"/>
              </a:ln>
              <a:effectLst/>
            </p:spPr>
          </p:cxnSp>
          <p:cxnSp>
            <p:nvCxnSpPr>
              <p:cNvPr id="221" name="Straight Connector 220"/>
              <p:cNvCxnSpPr/>
              <p:nvPr userDrawn="1"/>
            </p:nvCxnSpPr>
            <p:spPr>
              <a:xfrm>
                <a:off x="4086225" y="1035188"/>
                <a:ext cx="3116728" cy="0"/>
              </a:xfrm>
              <a:prstGeom prst="line">
                <a:avLst/>
              </a:prstGeom>
              <a:noFill/>
              <a:ln w="6350" cap="flat" cmpd="sng" algn="ctr">
                <a:solidFill>
                  <a:schemeClr val="accent3"/>
                </a:solidFill>
                <a:prstDash val="solid"/>
              </a:ln>
              <a:effectLst/>
            </p:spPr>
          </p:cxnSp>
          <p:cxnSp>
            <p:nvCxnSpPr>
              <p:cNvPr id="222" name="Straight Connector 221"/>
              <p:cNvCxnSpPr/>
              <p:nvPr userDrawn="1"/>
            </p:nvCxnSpPr>
            <p:spPr>
              <a:xfrm>
                <a:off x="4086225" y="1096594"/>
                <a:ext cx="3116728" cy="0"/>
              </a:xfrm>
              <a:prstGeom prst="line">
                <a:avLst/>
              </a:prstGeom>
              <a:noFill/>
              <a:ln w="6350" cap="flat" cmpd="sng" algn="ctr">
                <a:solidFill>
                  <a:schemeClr val="accent3"/>
                </a:solidFill>
                <a:prstDash val="solid"/>
              </a:ln>
              <a:effectLst/>
            </p:spPr>
          </p:cxnSp>
        </p:grpSp>
      </p:grpSp>
    </p:spTree>
    <p:extLst>
      <p:ext uri="{BB962C8B-B14F-4D97-AF65-F5344CB8AC3E}">
        <p14:creationId xmlns:p14="http://schemas.microsoft.com/office/powerpoint/2010/main" val="575026358"/>
      </p:ext>
    </p:extLst>
  </p:cSld>
  <p:clrMapOvr>
    <a:overrideClrMapping bg1="dk2" tx1="lt1" bg2="dk1"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Two Lin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21351" y="2421186"/>
            <a:ext cx="5878609" cy="928687"/>
          </a:xfrm>
        </p:spPr>
        <p:txBody>
          <a:bodyPr anchor="b" anchorCtr="0"/>
          <a:lstStyle>
            <a:lvl1pPr>
              <a:lnSpc>
                <a:spcPct val="100000"/>
              </a:lnSpc>
              <a:defRPr lang="en-US" sz="3000" b="0" spc="-50" baseline="0" dirty="0" smtClean="0">
                <a:solidFill>
                  <a:schemeClr val="bg2"/>
                </a:solidFill>
                <a:latin typeface="+mj-lt"/>
                <a:ea typeface="+mj-ea"/>
                <a:cs typeface="+mj-cs"/>
              </a:defRPr>
            </a:lvl1pPr>
          </a:lstStyle>
          <a:p>
            <a:r>
              <a:rPr lang="en-US"/>
              <a:t>Click to edit Master title style</a:t>
            </a:r>
            <a:endParaRPr lang="en-US" dirty="0"/>
          </a:p>
        </p:txBody>
      </p:sp>
      <p:cxnSp>
        <p:nvCxnSpPr>
          <p:cNvPr id="6" name="Straight Connector 5"/>
          <p:cNvCxnSpPr/>
          <p:nvPr userDrawn="1"/>
        </p:nvCxnSpPr>
        <p:spPr bwMode="auto">
          <a:xfrm>
            <a:off x="914574" y="2270416"/>
            <a:ext cx="6719518" cy="0"/>
          </a:xfrm>
          <a:prstGeom prst="line">
            <a:avLst/>
          </a:prstGeom>
          <a:noFill/>
          <a:ln w="19050" cap="flat" cmpd="sng" algn="ctr">
            <a:solidFill>
              <a:schemeClr val="tx2"/>
            </a:solidFill>
            <a:prstDash val="solid"/>
            <a:round/>
            <a:headEnd type="none" w="med" len="med"/>
            <a:tailEnd type="none" w="med" len="med"/>
          </a:ln>
          <a:effectLst/>
        </p:spPr>
      </p:cxnSp>
      <p:cxnSp>
        <p:nvCxnSpPr>
          <p:cNvPr id="8" name="Straight Connector 7"/>
          <p:cNvCxnSpPr/>
          <p:nvPr userDrawn="1"/>
        </p:nvCxnSpPr>
        <p:spPr bwMode="auto">
          <a:xfrm>
            <a:off x="914574" y="3540339"/>
            <a:ext cx="6719518" cy="0"/>
          </a:xfrm>
          <a:prstGeom prst="line">
            <a:avLst/>
          </a:prstGeom>
          <a:noFill/>
          <a:ln w="19050" cap="flat" cmpd="sng" algn="ctr">
            <a:solidFill>
              <a:schemeClr val="tx2"/>
            </a:solidFill>
            <a:prstDash val="solid"/>
            <a:round/>
            <a:headEnd type="none" w="med" len="med"/>
            <a:tailEnd type="none" w="med" len="med"/>
          </a:ln>
          <a:effectLst/>
        </p:spPr>
      </p:cxnSp>
      <p:grpSp>
        <p:nvGrpSpPr>
          <p:cNvPr id="10258" name="Group 10257"/>
          <p:cNvGrpSpPr/>
          <p:nvPr userDrawn="1"/>
        </p:nvGrpSpPr>
        <p:grpSpPr>
          <a:xfrm>
            <a:off x="8035925" y="4184650"/>
            <a:ext cx="1108075" cy="2640466"/>
            <a:chOff x="8035924" y="4184650"/>
            <a:chExt cx="1108075" cy="2640466"/>
          </a:xfrm>
        </p:grpSpPr>
        <p:cxnSp>
          <p:nvCxnSpPr>
            <p:cNvPr id="284" name="Straight Connector 283"/>
            <p:cNvCxnSpPr/>
            <p:nvPr userDrawn="1"/>
          </p:nvCxnSpPr>
          <p:spPr>
            <a:xfrm>
              <a:off x="8035924" y="4860116"/>
              <a:ext cx="1108075" cy="0"/>
            </a:xfrm>
            <a:prstGeom prst="line">
              <a:avLst/>
            </a:prstGeom>
            <a:noFill/>
            <a:ln w="6350" cap="flat" cmpd="sng" algn="ctr">
              <a:solidFill>
                <a:schemeClr val="accent3"/>
              </a:solidFill>
              <a:prstDash val="solid"/>
            </a:ln>
            <a:effectLst/>
          </p:spPr>
        </p:cxnSp>
        <p:cxnSp>
          <p:nvCxnSpPr>
            <p:cNvPr id="285" name="Straight Connector 284"/>
            <p:cNvCxnSpPr/>
            <p:nvPr userDrawn="1"/>
          </p:nvCxnSpPr>
          <p:spPr>
            <a:xfrm>
              <a:off x="8035924" y="4921522"/>
              <a:ext cx="1108075" cy="0"/>
            </a:xfrm>
            <a:prstGeom prst="line">
              <a:avLst/>
            </a:prstGeom>
            <a:noFill/>
            <a:ln w="6350" cap="flat" cmpd="sng" algn="ctr">
              <a:solidFill>
                <a:schemeClr val="accent3"/>
              </a:solidFill>
              <a:prstDash val="solid"/>
            </a:ln>
            <a:effectLst/>
          </p:spPr>
        </p:cxnSp>
        <p:cxnSp>
          <p:nvCxnSpPr>
            <p:cNvPr id="286" name="Straight Connector 285"/>
            <p:cNvCxnSpPr/>
            <p:nvPr userDrawn="1"/>
          </p:nvCxnSpPr>
          <p:spPr>
            <a:xfrm>
              <a:off x="8035924" y="4982928"/>
              <a:ext cx="1108075" cy="0"/>
            </a:xfrm>
            <a:prstGeom prst="line">
              <a:avLst/>
            </a:prstGeom>
            <a:noFill/>
            <a:ln w="6350" cap="flat" cmpd="sng" algn="ctr">
              <a:solidFill>
                <a:schemeClr val="accent3"/>
              </a:solidFill>
              <a:prstDash val="solid"/>
            </a:ln>
            <a:effectLst/>
          </p:spPr>
        </p:cxnSp>
        <p:cxnSp>
          <p:nvCxnSpPr>
            <p:cNvPr id="287" name="Straight Connector 286"/>
            <p:cNvCxnSpPr/>
            <p:nvPr userDrawn="1"/>
          </p:nvCxnSpPr>
          <p:spPr>
            <a:xfrm>
              <a:off x="8035924" y="5044334"/>
              <a:ext cx="1108075" cy="0"/>
            </a:xfrm>
            <a:prstGeom prst="line">
              <a:avLst/>
            </a:prstGeom>
            <a:noFill/>
            <a:ln w="6350" cap="flat" cmpd="sng" algn="ctr">
              <a:solidFill>
                <a:schemeClr val="accent3"/>
              </a:solidFill>
              <a:prstDash val="solid"/>
            </a:ln>
            <a:effectLst/>
          </p:spPr>
        </p:cxnSp>
        <p:cxnSp>
          <p:nvCxnSpPr>
            <p:cNvPr id="288" name="Straight Connector 287"/>
            <p:cNvCxnSpPr/>
            <p:nvPr userDrawn="1"/>
          </p:nvCxnSpPr>
          <p:spPr>
            <a:xfrm>
              <a:off x="8035924" y="5105740"/>
              <a:ext cx="1108075" cy="0"/>
            </a:xfrm>
            <a:prstGeom prst="line">
              <a:avLst/>
            </a:prstGeom>
            <a:noFill/>
            <a:ln w="6350" cap="flat" cmpd="sng" algn="ctr">
              <a:solidFill>
                <a:schemeClr val="accent3"/>
              </a:solidFill>
              <a:prstDash val="solid"/>
            </a:ln>
            <a:effectLst/>
          </p:spPr>
        </p:cxnSp>
        <p:cxnSp>
          <p:nvCxnSpPr>
            <p:cNvPr id="289" name="Straight Connector 288"/>
            <p:cNvCxnSpPr/>
            <p:nvPr userDrawn="1"/>
          </p:nvCxnSpPr>
          <p:spPr>
            <a:xfrm>
              <a:off x="8035924" y="5167146"/>
              <a:ext cx="1108075" cy="0"/>
            </a:xfrm>
            <a:prstGeom prst="line">
              <a:avLst/>
            </a:prstGeom>
            <a:noFill/>
            <a:ln w="6350" cap="flat" cmpd="sng" algn="ctr">
              <a:solidFill>
                <a:schemeClr val="accent3"/>
              </a:solidFill>
              <a:prstDash val="solid"/>
            </a:ln>
            <a:effectLst/>
          </p:spPr>
        </p:cxnSp>
        <p:cxnSp>
          <p:nvCxnSpPr>
            <p:cNvPr id="290" name="Straight Connector 289"/>
            <p:cNvCxnSpPr/>
            <p:nvPr userDrawn="1"/>
          </p:nvCxnSpPr>
          <p:spPr>
            <a:xfrm>
              <a:off x="8035924" y="5228552"/>
              <a:ext cx="1108075" cy="0"/>
            </a:xfrm>
            <a:prstGeom prst="line">
              <a:avLst/>
            </a:prstGeom>
            <a:noFill/>
            <a:ln w="6350" cap="flat" cmpd="sng" algn="ctr">
              <a:solidFill>
                <a:schemeClr val="accent3"/>
              </a:solidFill>
              <a:prstDash val="solid"/>
            </a:ln>
            <a:effectLst/>
          </p:spPr>
        </p:cxnSp>
        <p:cxnSp>
          <p:nvCxnSpPr>
            <p:cNvPr id="291" name="Straight Connector 290"/>
            <p:cNvCxnSpPr/>
            <p:nvPr userDrawn="1"/>
          </p:nvCxnSpPr>
          <p:spPr>
            <a:xfrm>
              <a:off x="8035924" y="5289958"/>
              <a:ext cx="1108075" cy="0"/>
            </a:xfrm>
            <a:prstGeom prst="line">
              <a:avLst/>
            </a:prstGeom>
            <a:noFill/>
            <a:ln w="6350" cap="flat" cmpd="sng" algn="ctr">
              <a:solidFill>
                <a:schemeClr val="accent3"/>
              </a:solidFill>
              <a:prstDash val="solid"/>
            </a:ln>
            <a:effectLst/>
          </p:spPr>
        </p:cxnSp>
        <p:cxnSp>
          <p:nvCxnSpPr>
            <p:cNvPr id="292" name="Straight Connector 291"/>
            <p:cNvCxnSpPr/>
            <p:nvPr userDrawn="1"/>
          </p:nvCxnSpPr>
          <p:spPr>
            <a:xfrm>
              <a:off x="8035924" y="5351364"/>
              <a:ext cx="1108075" cy="0"/>
            </a:xfrm>
            <a:prstGeom prst="line">
              <a:avLst/>
            </a:prstGeom>
            <a:noFill/>
            <a:ln w="6350" cap="flat" cmpd="sng" algn="ctr">
              <a:solidFill>
                <a:schemeClr val="accent3"/>
              </a:solidFill>
              <a:prstDash val="solid"/>
            </a:ln>
            <a:effectLst/>
          </p:spPr>
        </p:cxnSp>
        <p:cxnSp>
          <p:nvCxnSpPr>
            <p:cNvPr id="293" name="Straight Connector 292"/>
            <p:cNvCxnSpPr/>
            <p:nvPr userDrawn="1"/>
          </p:nvCxnSpPr>
          <p:spPr>
            <a:xfrm>
              <a:off x="8035924" y="5412770"/>
              <a:ext cx="1108075" cy="0"/>
            </a:xfrm>
            <a:prstGeom prst="line">
              <a:avLst/>
            </a:prstGeom>
            <a:noFill/>
            <a:ln w="6350" cap="flat" cmpd="sng" algn="ctr">
              <a:solidFill>
                <a:schemeClr val="accent3"/>
              </a:solidFill>
              <a:prstDash val="solid"/>
            </a:ln>
            <a:effectLst/>
          </p:spPr>
        </p:cxnSp>
        <p:cxnSp>
          <p:nvCxnSpPr>
            <p:cNvPr id="294" name="Straight Connector 293"/>
            <p:cNvCxnSpPr/>
            <p:nvPr userDrawn="1"/>
          </p:nvCxnSpPr>
          <p:spPr>
            <a:xfrm>
              <a:off x="8035924" y="5474176"/>
              <a:ext cx="1108075" cy="0"/>
            </a:xfrm>
            <a:prstGeom prst="line">
              <a:avLst/>
            </a:prstGeom>
            <a:noFill/>
            <a:ln w="6350" cap="flat" cmpd="sng" algn="ctr">
              <a:solidFill>
                <a:schemeClr val="accent3"/>
              </a:solidFill>
              <a:prstDash val="solid"/>
            </a:ln>
            <a:effectLst/>
          </p:spPr>
        </p:cxnSp>
        <p:cxnSp>
          <p:nvCxnSpPr>
            <p:cNvPr id="295" name="Straight Connector 294"/>
            <p:cNvCxnSpPr/>
            <p:nvPr userDrawn="1"/>
          </p:nvCxnSpPr>
          <p:spPr>
            <a:xfrm>
              <a:off x="8035924" y="5535582"/>
              <a:ext cx="1108075" cy="0"/>
            </a:xfrm>
            <a:prstGeom prst="line">
              <a:avLst/>
            </a:prstGeom>
            <a:noFill/>
            <a:ln w="6350" cap="flat" cmpd="sng" algn="ctr">
              <a:solidFill>
                <a:schemeClr val="accent3"/>
              </a:solidFill>
              <a:prstDash val="solid"/>
            </a:ln>
            <a:effectLst/>
          </p:spPr>
        </p:cxnSp>
        <p:cxnSp>
          <p:nvCxnSpPr>
            <p:cNvPr id="296" name="Straight Connector 295"/>
            <p:cNvCxnSpPr/>
            <p:nvPr userDrawn="1"/>
          </p:nvCxnSpPr>
          <p:spPr>
            <a:xfrm>
              <a:off x="8035924" y="5596988"/>
              <a:ext cx="1108075" cy="0"/>
            </a:xfrm>
            <a:prstGeom prst="line">
              <a:avLst/>
            </a:prstGeom>
            <a:noFill/>
            <a:ln w="6350" cap="flat" cmpd="sng" algn="ctr">
              <a:solidFill>
                <a:schemeClr val="accent3"/>
              </a:solidFill>
              <a:prstDash val="solid"/>
            </a:ln>
            <a:effectLst/>
          </p:spPr>
        </p:cxnSp>
        <p:cxnSp>
          <p:nvCxnSpPr>
            <p:cNvPr id="297" name="Straight Connector 296"/>
            <p:cNvCxnSpPr/>
            <p:nvPr userDrawn="1"/>
          </p:nvCxnSpPr>
          <p:spPr>
            <a:xfrm>
              <a:off x="8035924" y="5658394"/>
              <a:ext cx="1108075" cy="0"/>
            </a:xfrm>
            <a:prstGeom prst="line">
              <a:avLst/>
            </a:prstGeom>
            <a:noFill/>
            <a:ln w="6350" cap="flat" cmpd="sng" algn="ctr">
              <a:solidFill>
                <a:schemeClr val="accent3"/>
              </a:solidFill>
              <a:prstDash val="solid"/>
            </a:ln>
            <a:effectLst/>
          </p:spPr>
        </p:cxnSp>
        <p:cxnSp>
          <p:nvCxnSpPr>
            <p:cNvPr id="298" name="Straight Connector 297"/>
            <p:cNvCxnSpPr/>
            <p:nvPr userDrawn="1"/>
          </p:nvCxnSpPr>
          <p:spPr>
            <a:xfrm>
              <a:off x="8035924" y="5719800"/>
              <a:ext cx="1108075" cy="0"/>
            </a:xfrm>
            <a:prstGeom prst="line">
              <a:avLst/>
            </a:prstGeom>
            <a:noFill/>
            <a:ln w="6350" cap="flat" cmpd="sng" algn="ctr">
              <a:solidFill>
                <a:schemeClr val="accent3"/>
              </a:solidFill>
              <a:prstDash val="solid"/>
            </a:ln>
            <a:effectLst/>
          </p:spPr>
        </p:cxnSp>
        <p:cxnSp>
          <p:nvCxnSpPr>
            <p:cNvPr id="299" name="Straight Connector 298"/>
            <p:cNvCxnSpPr/>
            <p:nvPr userDrawn="1"/>
          </p:nvCxnSpPr>
          <p:spPr>
            <a:xfrm>
              <a:off x="8035924" y="5781206"/>
              <a:ext cx="1108075" cy="0"/>
            </a:xfrm>
            <a:prstGeom prst="line">
              <a:avLst/>
            </a:prstGeom>
            <a:noFill/>
            <a:ln w="6350" cap="flat" cmpd="sng" algn="ctr">
              <a:solidFill>
                <a:schemeClr val="accent3"/>
              </a:solidFill>
              <a:prstDash val="solid"/>
            </a:ln>
            <a:effectLst/>
          </p:spPr>
        </p:cxnSp>
        <p:cxnSp>
          <p:nvCxnSpPr>
            <p:cNvPr id="300" name="Straight Connector 299"/>
            <p:cNvCxnSpPr/>
            <p:nvPr userDrawn="1"/>
          </p:nvCxnSpPr>
          <p:spPr>
            <a:xfrm>
              <a:off x="8035924" y="5842612"/>
              <a:ext cx="1108075" cy="0"/>
            </a:xfrm>
            <a:prstGeom prst="line">
              <a:avLst/>
            </a:prstGeom>
            <a:noFill/>
            <a:ln w="6350" cap="flat" cmpd="sng" algn="ctr">
              <a:solidFill>
                <a:schemeClr val="accent3"/>
              </a:solidFill>
              <a:prstDash val="solid"/>
            </a:ln>
            <a:effectLst/>
          </p:spPr>
        </p:cxnSp>
        <p:cxnSp>
          <p:nvCxnSpPr>
            <p:cNvPr id="301" name="Straight Connector 300"/>
            <p:cNvCxnSpPr/>
            <p:nvPr userDrawn="1"/>
          </p:nvCxnSpPr>
          <p:spPr>
            <a:xfrm>
              <a:off x="8035924" y="5904018"/>
              <a:ext cx="1108075" cy="0"/>
            </a:xfrm>
            <a:prstGeom prst="line">
              <a:avLst/>
            </a:prstGeom>
            <a:noFill/>
            <a:ln w="6350" cap="flat" cmpd="sng" algn="ctr">
              <a:solidFill>
                <a:schemeClr val="accent3"/>
              </a:solidFill>
              <a:prstDash val="solid"/>
            </a:ln>
            <a:effectLst/>
          </p:spPr>
        </p:cxnSp>
        <p:cxnSp>
          <p:nvCxnSpPr>
            <p:cNvPr id="302" name="Straight Connector 301"/>
            <p:cNvCxnSpPr/>
            <p:nvPr userDrawn="1"/>
          </p:nvCxnSpPr>
          <p:spPr>
            <a:xfrm>
              <a:off x="8035924" y="5965424"/>
              <a:ext cx="1108075" cy="0"/>
            </a:xfrm>
            <a:prstGeom prst="line">
              <a:avLst/>
            </a:prstGeom>
            <a:noFill/>
            <a:ln w="6350" cap="flat" cmpd="sng" algn="ctr">
              <a:solidFill>
                <a:schemeClr val="accent3"/>
              </a:solidFill>
              <a:prstDash val="solid"/>
            </a:ln>
            <a:effectLst/>
          </p:spPr>
        </p:cxnSp>
        <p:cxnSp>
          <p:nvCxnSpPr>
            <p:cNvPr id="303" name="Straight Connector 302"/>
            <p:cNvCxnSpPr/>
            <p:nvPr userDrawn="1"/>
          </p:nvCxnSpPr>
          <p:spPr>
            <a:xfrm>
              <a:off x="8035924" y="6026830"/>
              <a:ext cx="1108075" cy="0"/>
            </a:xfrm>
            <a:prstGeom prst="line">
              <a:avLst/>
            </a:prstGeom>
            <a:noFill/>
            <a:ln w="6350" cap="flat" cmpd="sng" algn="ctr">
              <a:solidFill>
                <a:schemeClr val="accent3"/>
              </a:solidFill>
              <a:prstDash val="solid"/>
            </a:ln>
            <a:effectLst/>
          </p:spPr>
        </p:cxnSp>
        <p:cxnSp>
          <p:nvCxnSpPr>
            <p:cNvPr id="304" name="Straight Connector 303"/>
            <p:cNvCxnSpPr/>
            <p:nvPr userDrawn="1"/>
          </p:nvCxnSpPr>
          <p:spPr>
            <a:xfrm>
              <a:off x="8035924" y="6088236"/>
              <a:ext cx="1108075" cy="0"/>
            </a:xfrm>
            <a:prstGeom prst="line">
              <a:avLst/>
            </a:prstGeom>
            <a:noFill/>
            <a:ln w="6350" cap="flat" cmpd="sng" algn="ctr">
              <a:solidFill>
                <a:schemeClr val="accent3"/>
              </a:solidFill>
              <a:prstDash val="solid"/>
            </a:ln>
            <a:effectLst/>
          </p:spPr>
        </p:cxnSp>
        <p:cxnSp>
          <p:nvCxnSpPr>
            <p:cNvPr id="305" name="Straight Connector 304"/>
            <p:cNvCxnSpPr/>
            <p:nvPr userDrawn="1"/>
          </p:nvCxnSpPr>
          <p:spPr>
            <a:xfrm>
              <a:off x="8035924" y="6149642"/>
              <a:ext cx="1108075" cy="0"/>
            </a:xfrm>
            <a:prstGeom prst="line">
              <a:avLst/>
            </a:prstGeom>
            <a:noFill/>
            <a:ln w="6350" cap="flat" cmpd="sng" algn="ctr">
              <a:solidFill>
                <a:schemeClr val="accent3"/>
              </a:solidFill>
              <a:prstDash val="solid"/>
            </a:ln>
            <a:effectLst/>
          </p:spPr>
        </p:cxnSp>
        <p:cxnSp>
          <p:nvCxnSpPr>
            <p:cNvPr id="306" name="Straight Connector 305"/>
            <p:cNvCxnSpPr/>
            <p:nvPr userDrawn="1"/>
          </p:nvCxnSpPr>
          <p:spPr>
            <a:xfrm>
              <a:off x="8035924" y="6211048"/>
              <a:ext cx="1108075" cy="0"/>
            </a:xfrm>
            <a:prstGeom prst="line">
              <a:avLst/>
            </a:prstGeom>
            <a:noFill/>
            <a:ln w="6350" cap="flat" cmpd="sng" algn="ctr">
              <a:solidFill>
                <a:schemeClr val="accent3"/>
              </a:solidFill>
              <a:prstDash val="solid"/>
            </a:ln>
            <a:effectLst/>
          </p:spPr>
        </p:cxnSp>
        <p:cxnSp>
          <p:nvCxnSpPr>
            <p:cNvPr id="307" name="Straight Connector 306"/>
            <p:cNvCxnSpPr/>
            <p:nvPr userDrawn="1"/>
          </p:nvCxnSpPr>
          <p:spPr>
            <a:xfrm>
              <a:off x="8035924" y="6272454"/>
              <a:ext cx="1108075" cy="0"/>
            </a:xfrm>
            <a:prstGeom prst="line">
              <a:avLst/>
            </a:prstGeom>
            <a:noFill/>
            <a:ln w="6350" cap="flat" cmpd="sng" algn="ctr">
              <a:solidFill>
                <a:schemeClr val="accent3"/>
              </a:solidFill>
              <a:prstDash val="solid"/>
            </a:ln>
            <a:effectLst/>
          </p:spPr>
        </p:cxnSp>
        <p:cxnSp>
          <p:nvCxnSpPr>
            <p:cNvPr id="308" name="Straight Connector 307"/>
            <p:cNvCxnSpPr/>
            <p:nvPr userDrawn="1"/>
          </p:nvCxnSpPr>
          <p:spPr>
            <a:xfrm>
              <a:off x="8035924" y="6333860"/>
              <a:ext cx="1108075" cy="0"/>
            </a:xfrm>
            <a:prstGeom prst="line">
              <a:avLst/>
            </a:prstGeom>
            <a:noFill/>
            <a:ln w="6350" cap="flat" cmpd="sng" algn="ctr">
              <a:solidFill>
                <a:schemeClr val="accent3"/>
              </a:solidFill>
              <a:prstDash val="solid"/>
            </a:ln>
            <a:effectLst/>
          </p:spPr>
        </p:cxnSp>
        <p:cxnSp>
          <p:nvCxnSpPr>
            <p:cNvPr id="309" name="Straight Connector 308"/>
            <p:cNvCxnSpPr/>
            <p:nvPr userDrawn="1"/>
          </p:nvCxnSpPr>
          <p:spPr>
            <a:xfrm>
              <a:off x="8035924" y="6395266"/>
              <a:ext cx="1108075" cy="0"/>
            </a:xfrm>
            <a:prstGeom prst="line">
              <a:avLst/>
            </a:prstGeom>
            <a:noFill/>
            <a:ln w="6350" cap="flat" cmpd="sng" algn="ctr">
              <a:solidFill>
                <a:schemeClr val="accent3"/>
              </a:solidFill>
              <a:prstDash val="solid"/>
            </a:ln>
            <a:effectLst/>
          </p:spPr>
        </p:cxnSp>
        <p:cxnSp>
          <p:nvCxnSpPr>
            <p:cNvPr id="310" name="Straight Connector 309"/>
            <p:cNvCxnSpPr/>
            <p:nvPr userDrawn="1"/>
          </p:nvCxnSpPr>
          <p:spPr>
            <a:xfrm>
              <a:off x="8035924" y="6456672"/>
              <a:ext cx="1108075" cy="0"/>
            </a:xfrm>
            <a:prstGeom prst="line">
              <a:avLst/>
            </a:prstGeom>
            <a:noFill/>
            <a:ln w="6350" cap="flat" cmpd="sng" algn="ctr">
              <a:solidFill>
                <a:schemeClr val="accent3"/>
              </a:solidFill>
              <a:prstDash val="solid"/>
            </a:ln>
            <a:effectLst/>
          </p:spPr>
        </p:cxnSp>
        <p:cxnSp>
          <p:nvCxnSpPr>
            <p:cNvPr id="311" name="Straight Connector 310"/>
            <p:cNvCxnSpPr/>
            <p:nvPr userDrawn="1"/>
          </p:nvCxnSpPr>
          <p:spPr>
            <a:xfrm>
              <a:off x="8035924" y="6518078"/>
              <a:ext cx="1108075" cy="0"/>
            </a:xfrm>
            <a:prstGeom prst="line">
              <a:avLst/>
            </a:prstGeom>
            <a:noFill/>
            <a:ln w="6350" cap="flat" cmpd="sng" algn="ctr">
              <a:solidFill>
                <a:schemeClr val="accent3"/>
              </a:solidFill>
              <a:prstDash val="solid"/>
            </a:ln>
            <a:effectLst/>
          </p:spPr>
        </p:cxnSp>
        <p:cxnSp>
          <p:nvCxnSpPr>
            <p:cNvPr id="312" name="Straight Connector 311"/>
            <p:cNvCxnSpPr/>
            <p:nvPr userDrawn="1"/>
          </p:nvCxnSpPr>
          <p:spPr>
            <a:xfrm>
              <a:off x="8035924" y="6579484"/>
              <a:ext cx="1108075" cy="0"/>
            </a:xfrm>
            <a:prstGeom prst="line">
              <a:avLst/>
            </a:prstGeom>
            <a:noFill/>
            <a:ln w="6350" cap="flat" cmpd="sng" algn="ctr">
              <a:solidFill>
                <a:schemeClr val="accent3"/>
              </a:solidFill>
              <a:prstDash val="solid"/>
            </a:ln>
            <a:effectLst/>
          </p:spPr>
        </p:cxnSp>
        <p:cxnSp>
          <p:nvCxnSpPr>
            <p:cNvPr id="313" name="Straight Connector 312"/>
            <p:cNvCxnSpPr/>
            <p:nvPr userDrawn="1"/>
          </p:nvCxnSpPr>
          <p:spPr>
            <a:xfrm>
              <a:off x="8035924" y="6640890"/>
              <a:ext cx="1108075" cy="0"/>
            </a:xfrm>
            <a:prstGeom prst="line">
              <a:avLst/>
            </a:prstGeom>
            <a:noFill/>
            <a:ln w="6350" cap="flat" cmpd="sng" algn="ctr">
              <a:solidFill>
                <a:schemeClr val="accent3"/>
              </a:solidFill>
              <a:prstDash val="solid"/>
            </a:ln>
            <a:effectLst/>
          </p:spPr>
        </p:cxnSp>
        <p:cxnSp>
          <p:nvCxnSpPr>
            <p:cNvPr id="314" name="Straight Connector 313"/>
            <p:cNvCxnSpPr/>
            <p:nvPr userDrawn="1"/>
          </p:nvCxnSpPr>
          <p:spPr>
            <a:xfrm>
              <a:off x="8035924" y="6702296"/>
              <a:ext cx="1108075" cy="0"/>
            </a:xfrm>
            <a:prstGeom prst="line">
              <a:avLst/>
            </a:prstGeom>
            <a:noFill/>
            <a:ln w="6350" cap="flat" cmpd="sng" algn="ctr">
              <a:solidFill>
                <a:schemeClr val="accent3"/>
              </a:solidFill>
              <a:prstDash val="solid"/>
            </a:ln>
            <a:effectLst/>
          </p:spPr>
        </p:cxnSp>
        <p:cxnSp>
          <p:nvCxnSpPr>
            <p:cNvPr id="315" name="Straight Connector 314"/>
            <p:cNvCxnSpPr/>
            <p:nvPr userDrawn="1"/>
          </p:nvCxnSpPr>
          <p:spPr>
            <a:xfrm>
              <a:off x="8035924" y="6763702"/>
              <a:ext cx="1108075" cy="0"/>
            </a:xfrm>
            <a:prstGeom prst="line">
              <a:avLst/>
            </a:prstGeom>
            <a:noFill/>
            <a:ln w="6350" cap="flat" cmpd="sng" algn="ctr">
              <a:solidFill>
                <a:schemeClr val="accent3"/>
              </a:solidFill>
              <a:prstDash val="solid"/>
            </a:ln>
            <a:effectLst/>
          </p:spPr>
        </p:cxnSp>
        <p:cxnSp>
          <p:nvCxnSpPr>
            <p:cNvPr id="316" name="Straight Connector 315"/>
            <p:cNvCxnSpPr/>
            <p:nvPr userDrawn="1"/>
          </p:nvCxnSpPr>
          <p:spPr>
            <a:xfrm>
              <a:off x="8035924" y="6825116"/>
              <a:ext cx="1108075" cy="0"/>
            </a:xfrm>
            <a:prstGeom prst="line">
              <a:avLst/>
            </a:prstGeom>
            <a:noFill/>
            <a:ln w="6350" cap="flat" cmpd="sng" algn="ctr">
              <a:solidFill>
                <a:schemeClr val="accent3"/>
              </a:solidFill>
              <a:prstDash val="solid"/>
            </a:ln>
            <a:effectLst/>
          </p:spPr>
        </p:cxnSp>
        <p:cxnSp>
          <p:nvCxnSpPr>
            <p:cNvPr id="317" name="Straight Connector 316"/>
            <p:cNvCxnSpPr/>
            <p:nvPr userDrawn="1"/>
          </p:nvCxnSpPr>
          <p:spPr>
            <a:xfrm>
              <a:off x="8035924" y="4184650"/>
              <a:ext cx="1108075" cy="0"/>
            </a:xfrm>
            <a:prstGeom prst="line">
              <a:avLst/>
            </a:prstGeom>
            <a:noFill/>
            <a:ln w="6350" cap="flat" cmpd="sng" algn="ctr">
              <a:solidFill>
                <a:schemeClr val="accent3"/>
              </a:solidFill>
              <a:prstDash val="solid"/>
            </a:ln>
            <a:effectLst/>
          </p:spPr>
        </p:cxnSp>
        <p:cxnSp>
          <p:nvCxnSpPr>
            <p:cNvPr id="318" name="Straight Connector 317"/>
            <p:cNvCxnSpPr/>
            <p:nvPr userDrawn="1"/>
          </p:nvCxnSpPr>
          <p:spPr>
            <a:xfrm>
              <a:off x="8035924" y="4246056"/>
              <a:ext cx="1108075" cy="0"/>
            </a:xfrm>
            <a:prstGeom prst="line">
              <a:avLst/>
            </a:prstGeom>
            <a:noFill/>
            <a:ln w="6350" cap="flat" cmpd="sng" algn="ctr">
              <a:solidFill>
                <a:schemeClr val="accent3"/>
              </a:solidFill>
              <a:prstDash val="solid"/>
            </a:ln>
            <a:effectLst/>
          </p:spPr>
        </p:cxnSp>
        <p:cxnSp>
          <p:nvCxnSpPr>
            <p:cNvPr id="319" name="Straight Connector 318"/>
            <p:cNvCxnSpPr/>
            <p:nvPr userDrawn="1"/>
          </p:nvCxnSpPr>
          <p:spPr>
            <a:xfrm>
              <a:off x="8035924" y="4307462"/>
              <a:ext cx="1108075" cy="0"/>
            </a:xfrm>
            <a:prstGeom prst="line">
              <a:avLst/>
            </a:prstGeom>
            <a:noFill/>
            <a:ln w="6350" cap="flat" cmpd="sng" algn="ctr">
              <a:solidFill>
                <a:schemeClr val="accent3"/>
              </a:solidFill>
              <a:prstDash val="solid"/>
            </a:ln>
            <a:effectLst/>
          </p:spPr>
        </p:cxnSp>
        <p:cxnSp>
          <p:nvCxnSpPr>
            <p:cNvPr id="320" name="Straight Connector 319"/>
            <p:cNvCxnSpPr/>
            <p:nvPr userDrawn="1"/>
          </p:nvCxnSpPr>
          <p:spPr>
            <a:xfrm>
              <a:off x="8035924" y="4368868"/>
              <a:ext cx="1108075" cy="0"/>
            </a:xfrm>
            <a:prstGeom prst="line">
              <a:avLst/>
            </a:prstGeom>
            <a:noFill/>
            <a:ln w="6350" cap="flat" cmpd="sng" algn="ctr">
              <a:solidFill>
                <a:schemeClr val="accent3"/>
              </a:solidFill>
              <a:prstDash val="solid"/>
            </a:ln>
            <a:effectLst/>
          </p:spPr>
        </p:cxnSp>
        <p:cxnSp>
          <p:nvCxnSpPr>
            <p:cNvPr id="321" name="Straight Connector 320"/>
            <p:cNvCxnSpPr/>
            <p:nvPr userDrawn="1"/>
          </p:nvCxnSpPr>
          <p:spPr>
            <a:xfrm>
              <a:off x="8035924" y="4430274"/>
              <a:ext cx="1108075" cy="0"/>
            </a:xfrm>
            <a:prstGeom prst="line">
              <a:avLst/>
            </a:prstGeom>
            <a:noFill/>
            <a:ln w="6350" cap="flat" cmpd="sng" algn="ctr">
              <a:solidFill>
                <a:schemeClr val="accent3"/>
              </a:solidFill>
              <a:prstDash val="solid"/>
            </a:ln>
            <a:effectLst/>
          </p:spPr>
        </p:cxnSp>
        <p:cxnSp>
          <p:nvCxnSpPr>
            <p:cNvPr id="322" name="Straight Connector 321"/>
            <p:cNvCxnSpPr/>
            <p:nvPr userDrawn="1"/>
          </p:nvCxnSpPr>
          <p:spPr>
            <a:xfrm>
              <a:off x="8035924" y="4491680"/>
              <a:ext cx="1108075" cy="0"/>
            </a:xfrm>
            <a:prstGeom prst="line">
              <a:avLst/>
            </a:prstGeom>
            <a:noFill/>
            <a:ln w="6350" cap="flat" cmpd="sng" algn="ctr">
              <a:solidFill>
                <a:schemeClr val="accent3"/>
              </a:solidFill>
              <a:prstDash val="solid"/>
            </a:ln>
            <a:effectLst/>
          </p:spPr>
        </p:cxnSp>
        <p:cxnSp>
          <p:nvCxnSpPr>
            <p:cNvPr id="323" name="Straight Connector 322"/>
            <p:cNvCxnSpPr/>
            <p:nvPr userDrawn="1"/>
          </p:nvCxnSpPr>
          <p:spPr>
            <a:xfrm>
              <a:off x="8035924" y="4553086"/>
              <a:ext cx="1108075" cy="0"/>
            </a:xfrm>
            <a:prstGeom prst="line">
              <a:avLst/>
            </a:prstGeom>
            <a:noFill/>
            <a:ln w="6350" cap="flat" cmpd="sng" algn="ctr">
              <a:solidFill>
                <a:schemeClr val="accent3"/>
              </a:solidFill>
              <a:prstDash val="solid"/>
            </a:ln>
            <a:effectLst/>
          </p:spPr>
        </p:cxnSp>
        <p:cxnSp>
          <p:nvCxnSpPr>
            <p:cNvPr id="324" name="Straight Connector 323"/>
            <p:cNvCxnSpPr/>
            <p:nvPr userDrawn="1"/>
          </p:nvCxnSpPr>
          <p:spPr>
            <a:xfrm>
              <a:off x="8035924" y="4614492"/>
              <a:ext cx="1108075" cy="0"/>
            </a:xfrm>
            <a:prstGeom prst="line">
              <a:avLst/>
            </a:prstGeom>
            <a:noFill/>
            <a:ln w="6350" cap="flat" cmpd="sng" algn="ctr">
              <a:solidFill>
                <a:schemeClr val="accent3"/>
              </a:solidFill>
              <a:prstDash val="solid"/>
            </a:ln>
            <a:effectLst/>
          </p:spPr>
        </p:cxnSp>
        <p:cxnSp>
          <p:nvCxnSpPr>
            <p:cNvPr id="325" name="Straight Connector 324"/>
            <p:cNvCxnSpPr/>
            <p:nvPr userDrawn="1"/>
          </p:nvCxnSpPr>
          <p:spPr>
            <a:xfrm>
              <a:off x="8035924" y="4675898"/>
              <a:ext cx="1108075" cy="0"/>
            </a:xfrm>
            <a:prstGeom prst="line">
              <a:avLst/>
            </a:prstGeom>
            <a:noFill/>
            <a:ln w="6350" cap="flat" cmpd="sng" algn="ctr">
              <a:solidFill>
                <a:schemeClr val="accent3"/>
              </a:solidFill>
              <a:prstDash val="solid"/>
            </a:ln>
            <a:effectLst/>
          </p:spPr>
        </p:cxnSp>
        <p:cxnSp>
          <p:nvCxnSpPr>
            <p:cNvPr id="326" name="Straight Connector 325"/>
            <p:cNvCxnSpPr/>
            <p:nvPr userDrawn="1"/>
          </p:nvCxnSpPr>
          <p:spPr>
            <a:xfrm>
              <a:off x="8035924" y="4737304"/>
              <a:ext cx="1108075" cy="0"/>
            </a:xfrm>
            <a:prstGeom prst="line">
              <a:avLst/>
            </a:prstGeom>
            <a:noFill/>
            <a:ln w="6350" cap="flat" cmpd="sng" algn="ctr">
              <a:solidFill>
                <a:schemeClr val="accent3"/>
              </a:solidFill>
              <a:prstDash val="solid"/>
            </a:ln>
            <a:effectLst/>
          </p:spPr>
        </p:cxnSp>
        <p:cxnSp>
          <p:nvCxnSpPr>
            <p:cNvPr id="328" name="Straight Connector 327"/>
            <p:cNvCxnSpPr/>
            <p:nvPr userDrawn="1"/>
          </p:nvCxnSpPr>
          <p:spPr>
            <a:xfrm>
              <a:off x="8035924" y="4798710"/>
              <a:ext cx="1108075" cy="0"/>
            </a:xfrm>
            <a:prstGeom prst="line">
              <a:avLst/>
            </a:prstGeom>
            <a:noFill/>
            <a:ln w="6350" cap="flat" cmpd="sng" algn="ctr">
              <a:solidFill>
                <a:schemeClr val="accent3"/>
              </a:solidFill>
              <a:prstDash val="solid"/>
            </a:ln>
            <a:effectLst/>
          </p:spPr>
        </p:cxnSp>
      </p:grpSp>
      <p:grpSp>
        <p:nvGrpSpPr>
          <p:cNvPr id="10259" name="Group 10258"/>
          <p:cNvGrpSpPr/>
          <p:nvPr userDrawn="1"/>
        </p:nvGrpSpPr>
        <p:grpSpPr>
          <a:xfrm>
            <a:off x="6799961" y="4860116"/>
            <a:ext cx="1108075" cy="1965000"/>
            <a:chOff x="6796572" y="4860116"/>
            <a:chExt cx="1108075" cy="1965000"/>
          </a:xfrm>
        </p:grpSpPr>
        <p:cxnSp>
          <p:nvCxnSpPr>
            <p:cNvPr id="375" name="Straight Connector 374"/>
            <p:cNvCxnSpPr/>
            <p:nvPr userDrawn="1"/>
          </p:nvCxnSpPr>
          <p:spPr>
            <a:xfrm>
              <a:off x="6796572" y="4860116"/>
              <a:ext cx="1108075" cy="0"/>
            </a:xfrm>
            <a:prstGeom prst="line">
              <a:avLst/>
            </a:prstGeom>
            <a:noFill/>
            <a:ln w="6350" cap="flat" cmpd="sng" algn="ctr">
              <a:solidFill>
                <a:schemeClr val="accent3"/>
              </a:solidFill>
              <a:prstDash val="solid"/>
            </a:ln>
            <a:effectLst/>
          </p:spPr>
        </p:cxnSp>
        <p:cxnSp>
          <p:nvCxnSpPr>
            <p:cNvPr id="376" name="Straight Connector 375"/>
            <p:cNvCxnSpPr/>
            <p:nvPr userDrawn="1"/>
          </p:nvCxnSpPr>
          <p:spPr>
            <a:xfrm>
              <a:off x="6796572" y="4921522"/>
              <a:ext cx="1108075" cy="0"/>
            </a:xfrm>
            <a:prstGeom prst="line">
              <a:avLst/>
            </a:prstGeom>
            <a:noFill/>
            <a:ln w="6350" cap="flat" cmpd="sng" algn="ctr">
              <a:solidFill>
                <a:schemeClr val="accent3"/>
              </a:solidFill>
              <a:prstDash val="solid"/>
            </a:ln>
            <a:effectLst/>
          </p:spPr>
        </p:cxnSp>
        <p:cxnSp>
          <p:nvCxnSpPr>
            <p:cNvPr id="377" name="Straight Connector 376"/>
            <p:cNvCxnSpPr/>
            <p:nvPr userDrawn="1"/>
          </p:nvCxnSpPr>
          <p:spPr>
            <a:xfrm>
              <a:off x="6796572" y="4982928"/>
              <a:ext cx="1108075" cy="0"/>
            </a:xfrm>
            <a:prstGeom prst="line">
              <a:avLst/>
            </a:prstGeom>
            <a:noFill/>
            <a:ln w="6350" cap="flat" cmpd="sng" algn="ctr">
              <a:solidFill>
                <a:schemeClr val="accent3"/>
              </a:solidFill>
              <a:prstDash val="solid"/>
            </a:ln>
            <a:effectLst/>
          </p:spPr>
        </p:cxnSp>
        <p:cxnSp>
          <p:nvCxnSpPr>
            <p:cNvPr id="378" name="Straight Connector 377"/>
            <p:cNvCxnSpPr/>
            <p:nvPr userDrawn="1"/>
          </p:nvCxnSpPr>
          <p:spPr>
            <a:xfrm>
              <a:off x="6796572" y="5044334"/>
              <a:ext cx="1108075" cy="0"/>
            </a:xfrm>
            <a:prstGeom prst="line">
              <a:avLst/>
            </a:prstGeom>
            <a:noFill/>
            <a:ln w="6350" cap="flat" cmpd="sng" algn="ctr">
              <a:solidFill>
                <a:schemeClr val="accent3"/>
              </a:solidFill>
              <a:prstDash val="solid"/>
            </a:ln>
            <a:effectLst/>
          </p:spPr>
        </p:cxnSp>
        <p:cxnSp>
          <p:nvCxnSpPr>
            <p:cNvPr id="379" name="Straight Connector 378"/>
            <p:cNvCxnSpPr/>
            <p:nvPr userDrawn="1"/>
          </p:nvCxnSpPr>
          <p:spPr>
            <a:xfrm>
              <a:off x="6796572" y="5105740"/>
              <a:ext cx="1108075" cy="0"/>
            </a:xfrm>
            <a:prstGeom prst="line">
              <a:avLst/>
            </a:prstGeom>
            <a:noFill/>
            <a:ln w="6350" cap="flat" cmpd="sng" algn="ctr">
              <a:solidFill>
                <a:schemeClr val="accent3"/>
              </a:solidFill>
              <a:prstDash val="solid"/>
            </a:ln>
            <a:effectLst/>
          </p:spPr>
        </p:cxnSp>
        <p:cxnSp>
          <p:nvCxnSpPr>
            <p:cNvPr id="380" name="Straight Connector 379"/>
            <p:cNvCxnSpPr/>
            <p:nvPr userDrawn="1"/>
          </p:nvCxnSpPr>
          <p:spPr>
            <a:xfrm>
              <a:off x="6796572" y="5167146"/>
              <a:ext cx="1108075" cy="0"/>
            </a:xfrm>
            <a:prstGeom prst="line">
              <a:avLst/>
            </a:prstGeom>
            <a:noFill/>
            <a:ln w="6350" cap="flat" cmpd="sng" algn="ctr">
              <a:solidFill>
                <a:schemeClr val="accent3"/>
              </a:solidFill>
              <a:prstDash val="solid"/>
            </a:ln>
            <a:effectLst/>
          </p:spPr>
        </p:cxnSp>
        <p:cxnSp>
          <p:nvCxnSpPr>
            <p:cNvPr id="381" name="Straight Connector 380"/>
            <p:cNvCxnSpPr/>
            <p:nvPr userDrawn="1"/>
          </p:nvCxnSpPr>
          <p:spPr>
            <a:xfrm>
              <a:off x="6796572" y="5228552"/>
              <a:ext cx="1108075" cy="0"/>
            </a:xfrm>
            <a:prstGeom prst="line">
              <a:avLst/>
            </a:prstGeom>
            <a:noFill/>
            <a:ln w="6350" cap="flat" cmpd="sng" algn="ctr">
              <a:solidFill>
                <a:schemeClr val="accent3"/>
              </a:solidFill>
              <a:prstDash val="solid"/>
            </a:ln>
            <a:effectLst/>
          </p:spPr>
        </p:cxnSp>
        <p:cxnSp>
          <p:nvCxnSpPr>
            <p:cNvPr id="382" name="Straight Connector 381"/>
            <p:cNvCxnSpPr/>
            <p:nvPr userDrawn="1"/>
          </p:nvCxnSpPr>
          <p:spPr>
            <a:xfrm>
              <a:off x="6796572" y="5289958"/>
              <a:ext cx="1108075" cy="0"/>
            </a:xfrm>
            <a:prstGeom prst="line">
              <a:avLst/>
            </a:prstGeom>
            <a:noFill/>
            <a:ln w="6350" cap="flat" cmpd="sng" algn="ctr">
              <a:solidFill>
                <a:schemeClr val="accent3"/>
              </a:solidFill>
              <a:prstDash val="solid"/>
            </a:ln>
            <a:effectLst/>
          </p:spPr>
        </p:cxnSp>
        <p:cxnSp>
          <p:nvCxnSpPr>
            <p:cNvPr id="383" name="Straight Connector 382"/>
            <p:cNvCxnSpPr/>
            <p:nvPr userDrawn="1"/>
          </p:nvCxnSpPr>
          <p:spPr>
            <a:xfrm>
              <a:off x="6796572" y="5351364"/>
              <a:ext cx="1108075" cy="0"/>
            </a:xfrm>
            <a:prstGeom prst="line">
              <a:avLst/>
            </a:prstGeom>
            <a:noFill/>
            <a:ln w="6350" cap="flat" cmpd="sng" algn="ctr">
              <a:solidFill>
                <a:schemeClr val="accent3"/>
              </a:solidFill>
              <a:prstDash val="solid"/>
            </a:ln>
            <a:effectLst/>
          </p:spPr>
        </p:cxnSp>
        <p:cxnSp>
          <p:nvCxnSpPr>
            <p:cNvPr id="384" name="Straight Connector 383"/>
            <p:cNvCxnSpPr/>
            <p:nvPr userDrawn="1"/>
          </p:nvCxnSpPr>
          <p:spPr>
            <a:xfrm>
              <a:off x="6796572" y="5412770"/>
              <a:ext cx="1108075" cy="0"/>
            </a:xfrm>
            <a:prstGeom prst="line">
              <a:avLst/>
            </a:prstGeom>
            <a:noFill/>
            <a:ln w="6350" cap="flat" cmpd="sng" algn="ctr">
              <a:solidFill>
                <a:schemeClr val="accent3"/>
              </a:solidFill>
              <a:prstDash val="solid"/>
            </a:ln>
            <a:effectLst/>
          </p:spPr>
        </p:cxnSp>
        <p:cxnSp>
          <p:nvCxnSpPr>
            <p:cNvPr id="385" name="Straight Connector 384"/>
            <p:cNvCxnSpPr/>
            <p:nvPr userDrawn="1"/>
          </p:nvCxnSpPr>
          <p:spPr>
            <a:xfrm>
              <a:off x="6796572" y="5474176"/>
              <a:ext cx="1108075" cy="0"/>
            </a:xfrm>
            <a:prstGeom prst="line">
              <a:avLst/>
            </a:prstGeom>
            <a:noFill/>
            <a:ln w="6350" cap="flat" cmpd="sng" algn="ctr">
              <a:solidFill>
                <a:schemeClr val="accent3"/>
              </a:solidFill>
              <a:prstDash val="solid"/>
            </a:ln>
            <a:effectLst/>
          </p:spPr>
        </p:cxnSp>
        <p:cxnSp>
          <p:nvCxnSpPr>
            <p:cNvPr id="386" name="Straight Connector 385"/>
            <p:cNvCxnSpPr/>
            <p:nvPr userDrawn="1"/>
          </p:nvCxnSpPr>
          <p:spPr>
            <a:xfrm>
              <a:off x="6796572" y="5535582"/>
              <a:ext cx="1108075" cy="0"/>
            </a:xfrm>
            <a:prstGeom prst="line">
              <a:avLst/>
            </a:prstGeom>
            <a:noFill/>
            <a:ln w="6350" cap="flat" cmpd="sng" algn="ctr">
              <a:solidFill>
                <a:schemeClr val="accent3"/>
              </a:solidFill>
              <a:prstDash val="solid"/>
            </a:ln>
            <a:effectLst/>
          </p:spPr>
        </p:cxnSp>
        <p:cxnSp>
          <p:nvCxnSpPr>
            <p:cNvPr id="387" name="Straight Connector 386"/>
            <p:cNvCxnSpPr/>
            <p:nvPr userDrawn="1"/>
          </p:nvCxnSpPr>
          <p:spPr>
            <a:xfrm>
              <a:off x="6796572" y="5596988"/>
              <a:ext cx="1108075" cy="0"/>
            </a:xfrm>
            <a:prstGeom prst="line">
              <a:avLst/>
            </a:prstGeom>
            <a:noFill/>
            <a:ln w="6350" cap="flat" cmpd="sng" algn="ctr">
              <a:solidFill>
                <a:schemeClr val="accent3"/>
              </a:solidFill>
              <a:prstDash val="solid"/>
            </a:ln>
            <a:effectLst/>
          </p:spPr>
        </p:cxnSp>
        <p:cxnSp>
          <p:nvCxnSpPr>
            <p:cNvPr id="388" name="Straight Connector 387"/>
            <p:cNvCxnSpPr/>
            <p:nvPr userDrawn="1"/>
          </p:nvCxnSpPr>
          <p:spPr>
            <a:xfrm>
              <a:off x="6796572" y="5658394"/>
              <a:ext cx="1108075" cy="0"/>
            </a:xfrm>
            <a:prstGeom prst="line">
              <a:avLst/>
            </a:prstGeom>
            <a:noFill/>
            <a:ln w="6350" cap="flat" cmpd="sng" algn="ctr">
              <a:solidFill>
                <a:schemeClr val="accent3"/>
              </a:solidFill>
              <a:prstDash val="solid"/>
            </a:ln>
            <a:effectLst/>
          </p:spPr>
        </p:cxnSp>
        <p:cxnSp>
          <p:nvCxnSpPr>
            <p:cNvPr id="389" name="Straight Connector 388"/>
            <p:cNvCxnSpPr/>
            <p:nvPr userDrawn="1"/>
          </p:nvCxnSpPr>
          <p:spPr>
            <a:xfrm>
              <a:off x="6796572" y="5719800"/>
              <a:ext cx="1108075" cy="0"/>
            </a:xfrm>
            <a:prstGeom prst="line">
              <a:avLst/>
            </a:prstGeom>
            <a:noFill/>
            <a:ln w="6350" cap="flat" cmpd="sng" algn="ctr">
              <a:solidFill>
                <a:schemeClr val="accent3"/>
              </a:solidFill>
              <a:prstDash val="solid"/>
            </a:ln>
            <a:effectLst/>
          </p:spPr>
        </p:cxnSp>
        <p:cxnSp>
          <p:nvCxnSpPr>
            <p:cNvPr id="390" name="Straight Connector 389"/>
            <p:cNvCxnSpPr/>
            <p:nvPr userDrawn="1"/>
          </p:nvCxnSpPr>
          <p:spPr>
            <a:xfrm>
              <a:off x="6796572" y="5781206"/>
              <a:ext cx="1108075" cy="0"/>
            </a:xfrm>
            <a:prstGeom prst="line">
              <a:avLst/>
            </a:prstGeom>
            <a:noFill/>
            <a:ln w="6350" cap="flat" cmpd="sng" algn="ctr">
              <a:solidFill>
                <a:schemeClr val="accent3"/>
              </a:solidFill>
              <a:prstDash val="solid"/>
            </a:ln>
            <a:effectLst/>
          </p:spPr>
        </p:cxnSp>
        <p:cxnSp>
          <p:nvCxnSpPr>
            <p:cNvPr id="391" name="Straight Connector 390"/>
            <p:cNvCxnSpPr/>
            <p:nvPr userDrawn="1"/>
          </p:nvCxnSpPr>
          <p:spPr>
            <a:xfrm>
              <a:off x="6796572" y="5842612"/>
              <a:ext cx="1108075" cy="0"/>
            </a:xfrm>
            <a:prstGeom prst="line">
              <a:avLst/>
            </a:prstGeom>
            <a:noFill/>
            <a:ln w="6350" cap="flat" cmpd="sng" algn="ctr">
              <a:solidFill>
                <a:schemeClr val="accent3"/>
              </a:solidFill>
              <a:prstDash val="solid"/>
            </a:ln>
            <a:effectLst/>
          </p:spPr>
        </p:cxnSp>
        <p:cxnSp>
          <p:nvCxnSpPr>
            <p:cNvPr id="392" name="Straight Connector 391"/>
            <p:cNvCxnSpPr/>
            <p:nvPr userDrawn="1"/>
          </p:nvCxnSpPr>
          <p:spPr>
            <a:xfrm>
              <a:off x="6796572" y="5904018"/>
              <a:ext cx="1108075" cy="0"/>
            </a:xfrm>
            <a:prstGeom prst="line">
              <a:avLst/>
            </a:prstGeom>
            <a:noFill/>
            <a:ln w="6350" cap="flat" cmpd="sng" algn="ctr">
              <a:solidFill>
                <a:schemeClr val="accent3"/>
              </a:solidFill>
              <a:prstDash val="solid"/>
            </a:ln>
            <a:effectLst/>
          </p:spPr>
        </p:cxnSp>
        <p:cxnSp>
          <p:nvCxnSpPr>
            <p:cNvPr id="393" name="Straight Connector 392"/>
            <p:cNvCxnSpPr/>
            <p:nvPr userDrawn="1"/>
          </p:nvCxnSpPr>
          <p:spPr>
            <a:xfrm>
              <a:off x="6796572" y="5965424"/>
              <a:ext cx="1108075" cy="0"/>
            </a:xfrm>
            <a:prstGeom prst="line">
              <a:avLst/>
            </a:prstGeom>
            <a:noFill/>
            <a:ln w="6350" cap="flat" cmpd="sng" algn="ctr">
              <a:solidFill>
                <a:schemeClr val="accent3"/>
              </a:solidFill>
              <a:prstDash val="solid"/>
            </a:ln>
            <a:effectLst/>
          </p:spPr>
        </p:cxnSp>
        <p:cxnSp>
          <p:nvCxnSpPr>
            <p:cNvPr id="394" name="Straight Connector 393"/>
            <p:cNvCxnSpPr/>
            <p:nvPr userDrawn="1"/>
          </p:nvCxnSpPr>
          <p:spPr>
            <a:xfrm>
              <a:off x="6796572" y="6026830"/>
              <a:ext cx="1108075" cy="0"/>
            </a:xfrm>
            <a:prstGeom prst="line">
              <a:avLst/>
            </a:prstGeom>
            <a:noFill/>
            <a:ln w="6350" cap="flat" cmpd="sng" algn="ctr">
              <a:solidFill>
                <a:schemeClr val="accent3"/>
              </a:solidFill>
              <a:prstDash val="solid"/>
            </a:ln>
            <a:effectLst/>
          </p:spPr>
        </p:cxnSp>
        <p:cxnSp>
          <p:nvCxnSpPr>
            <p:cNvPr id="395" name="Straight Connector 394"/>
            <p:cNvCxnSpPr/>
            <p:nvPr userDrawn="1"/>
          </p:nvCxnSpPr>
          <p:spPr>
            <a:xfrm>
              <a:off x="6796572" y="6088236"/>
              <a:ext cx="1108075" cy="0"/>
            </a:xfrm>
            <a:prstGeom prst="line">
              <a:avLst/>
            </a:prstGeom>
            <a:noFill/>
            <a:ln w="6350" cap="flat" cmpd="sng" algn="ctr">
              <a:solidFill>
                <a:schemeClr val="accent3"/>
              </a:solidFill>
              <a:prstDash val="solid"/>
            </a:ln>
            <a:effectLst/>
          </p:spPr>
        </p:cxnSp>
        <p:cxnSp>
          <p:nvCxnSpPr>
            <p:cNvPr id="396" name="Straight Connector 395"/>
            <p:cNvCxnSpPr/>
            <p:nvPr userDrawn="1"/>
          </p:nvCxnSpPr>
          <p:spPr>
            <a:xfrm>
              <a:off x="6796572" y="6149642"/>
              <a:ext cx="1108075" cy="0"/>
            </a:xfrm>
            <a:prstGeom prst="line">
              <a:avLst/>
            </a:prstGeom>
            <a:noFill/>
            <a:ln w="6350" cap="flat" cmpd="sng" algn="ctr">
              <a:solidFill>
                <a:schemeClr val="accent3"/>
              </a:solidFill>
              <a:prstDash val="solid"/>
            </a:ln>
            <a:effectLst/>
          </p:spPr>
        </p:cxnSp>
        <p:cxnSp>
          <p:nvCxnSpPr>
            <p:cNvPr id="397" name="Straight Connector 396"/>
            <p:cNvCxnSpPr/>
            <p:nvPr userDrawn="1"/>
          </p:nvCxnSpPr>
          <p:spPr>
            <a:xfrm>
              <a:off x="6796572" y="6211048"/>
              <a:ext cx="1108075" cy="0"/>
            </a:xfrm>
            <a:prstGeom prst="line">
              <a:avLst/>
            </a:prstGeom>
            <a:noFill/>
            <a:ln w="6350" cap="flat" cmpd="sng" algn="ctr">
              <a:solidFill>
                <a:schemeClr val="accent3"/>
              </a:solidFill>
              <a:prstDash val="solid"/>
            </a:ln>
            <a:effectLst/>
          </p:spPr>
        </p:cxnSp>
        <p:cxnSp>
          <p:nvCxnSpPr>
            <p:cNvPr id="398" name="Straight Connector 397"/>
            <p:cNvCxnSpPr/>
            <p:nvPr userDrawn="1"/>
          </p:nvCxnSpPr>
          <p:spPr>
            <a:xfrm>
              <a:off x="6796572" y="6272454"/>
              <a:ext cx="1108075" cy="0"/>
            </a:xfrm>
            <a:prstGeom prst="line">
              <a:avLst/>
            </a:prstGeom>
            <a:noFill/>
            <a:ln w="6350" cap="flat" cmpd="sng" algn="ctr">
              <a:solidFill>
                <a:schemeClr val="accent3"/>
              </a:solidFill>
              <a:prstDash val="solid"/>
            </a:ln>
            <a:effectLst/>
          </p:spPr>
        </p:cxnSp>
        <p:cxnSp>
          <p:nvCxnSpPr>
            <p:cNvPr id="399" name="Straight Connector 398"/>
            <p:cNvCxnSpPr/>
            <p:nvPr userDrawn="1"/>
          </p:nvCxnSpPr>
          <p:spPr>
            <a:xfrm>
              <a:off x="6796572" y="6333860"/>
              <a:ext cx="1108075" cy="0"/>
            </a:xfrm>
            <a:prstGeom prst="line">
              <a:avLst/>
            </a:prstGeom>
            <a:noFill/>
            <a:ln w="6350" cap="flat" cmpd="sng" algn="ctr">
              <a:solidFill>
                <a:schemeClr val="accent3"/>
              </a:solidFill>
              <a:prstDash val="solid"/>
            </a:ln>
            <a:effectLst/>
          </p:spPr>
        </p:cxnSp>
        <p:cxnSp>
          <p:nvCxnSpPr>
            <p:cNvPr id="400" name="Straight Connector 399"/>
            <p:cNvCxnSpPr/>
            <p:nvPr userDrawn="1"/>
          </p:nvCxnSpPr>
          <p:spPr>
            <a:xfrm>
              <a:off x="6796572" y="6395266"/>
              <a:ext cx="1108075" cy="0"/>
            </a:xfrm>
            <a:prstGeom prst="line">
              <a:avLst/>
            </a:prstGeom>
            <a:noFill/>
            <a:ln w="6350" cap="flat" cmpd="sng" algn="ctr">
              <a:solidFill>
                <a:schemeClr val="accent3"/>
              </a:solidFill>
              <a:prstDash val="solid"/>
            </a:ln>
            <a:effectLst/>
          </p:spPr>
        </p:cxnSp>
        <p:cxnSp>
          <p:nvCxnSpPr>
            <p:cNvPr id="401" name="Straight Connector 400"/>
            <p:cNvCxnSpPr/>
            <p:nvPr userDrawn="1"/>
          </p:nvCxnSpPr>
          <p:spPr>
            <a:xfrm>
              <a:off x="6796572" y="6456672"/>
              <a:ext cx="1108075" cy="0"/>
            </a:xfrm>
            <a:prstGeom prst="line">
              <a:avLst/>
            </a:prstGeom>
            <a:noFill/>
            <a:ln w="6350" cap="flat" cmpd="sng" algn="ctr">
              <a:solidFill>
                <a:schemeClr val="accent3"/>
              </a:solidFill>
              <a:prstDash val="solid"/>
            </a:ln>
            <a:effectLst/>
          </p:spPr>
        </p:cxnSp>
        <p:cxnSp>
          <p:nvCxnSpPr>
            <p:cNvPr id="402" name="Straight Connector 401"/>
            <p:cNvCxnSpPr/>
            <p:nvPr userDrawn="1"/>
          </p:nvCxnSpPr>
          <p:spPr>
            <a:xfrm>
              <a:off x="6796572" y="6518078"/>
              <a:ext cx="1108075" cy="0"/>
            </a:xfrm>
            <a:prstGeom prst="line">
              <a:avLst/>
            </a:prstGeom>
            <a:noFill/>
            <a:ln w="6350" cap="flat" cmpd="sng" algn="ctr">
              <a:solidFill>
                <a:schemeClr val="accent3"/>
              </a:solidFill>
              <a:prstDash val="solid"/>
            </a:ln>
            <a:effectLst/>
          </p:spPr>
        </p:cxnSp>
        <p:cxnSp>
          <p:nvCxnSpPr>
            <p:cNvPr id="403" name="Straight Connector 402"/>
            <p:cNvCxnSpPr/>
            <p:nvPr userDrawn="1"/>
          </p:nvCxnSpPr>
          <p:spPr>
            <a:xfrm>
              <a:off x="6796572" y="6579484"/>
              <a:ext cx="1108075" cy="0"/>
            </a:xfrm>
            <a:prstGeom prst="line">
              <a:avLst/>
            </a:prstGeom>
            <a:noFill/>
            <a:ln w="6350" cap="flat" cmpd="sng" algn="ctr">
              <a:solidFill>
                <a:schemeClr val="accent3"/>
              </a:solidFill>
              <a:prstDash val="solid"/>
            </a:ln>
            <a:effectLst/>
          </p:spPr>
        </p:cxnSp>
        <p:cxnSp>
          <p:nvCxnSpPr>
            <p:cNvPr id="404" name="Straight Connector 403"/>
            <p:cNvCxnSpPr/>
            <p:nvPr userDrawn="1"/>
          </p:nvCxnSpPr>
          <p:spPr>
            <a:xfrm>
              <a:off x="6796572" y="6640890"/>
              <a:ext cx="1108075" cy="0"/>
            </a:xfrm>
            <a:prstGeom prst="line">
              <a:avLst/>
            </a:prstGeom>
            <a:noFill/>
            <a:ln w="6350" cap="flat" cmpd="sng" algn="ctr">
              <a:solidFill>
                <a:schemeClr val="accent3"/>
              </a:solidFill>
              <a:prstDash val="solid"/>
            </a:ln>
            <a:effectLst/>
          </p:spPr>
        </p:cxnSp>
        <p:cxnSp>
          <p:nvCxnSpPr>
            <p:cNvPr id="405" name="Straight Connector 404"/>
            <p:cNvCxnSpPr/>
            <p:nvPr userDrawn="1"/>
          </p:nvCxnSpPr>
          <p:spPr>
            <a:xfrm>
              <a:off x="6796572" y="6702296"/>
              <a:ext cx="1108075" cy="0"/>
            </a:xfrm>
            <a:prstGeom prst="line">
              <a:avLst/>
            </a:prstGeom>
            <a:noFill/>
            <a:ln w="6350" cap="flat" cmpd="sng" algn="ctr">
              <a:solidFill>
                <a:schemeClr val="accent3"/>
              </a:solidFill>
              <a:prstDash val="solid"/>
            </a:ln>
            <a:effectLst/>
          </p:spPr>
        </p:cxnSp>
        <p:cxnSp>
          <p:nvCxnSpPr>
            <p:cNvPr id="406" name="Straight Connector 405"/>
            <p:cNvCxnSpPr/>
            <p:nvPr userDrawn="1"/>
          </p:nvCxnSpPr>
          <p:spPr>
            <a:xfrm>
              <a:off x="6796572" y="6763702"/>
              <a:ext cx="1108075" cy="0"/>
            </a:xfrm>
            <a:prstGeom prst="line">
              <a:avLst/>
            </a:prstGeom>
            <a:noFill/>
            <a:ln w="6350" cap="flat" cmpd="sng" algn="ctr">
              <a:solidFill>
                <a:schemeClr val="accent3"/>
              </a:solidFill>
              <a:prstDash val="solid"/>
            </a:ln>
            <a:effectLst/>
          </p:spPr>
        </p:cxnSp>
        <p:cxnSp>
          <p:nvCxnSpPr>
            <p:cNvPr id="407" name="Straight Connector 406"/>
            <p:cNvCxnSpPr/>
            <p:nvPr userDrawn="1"/>
          </p:nvCxnSpPr>
          <p:spPr>
            <a:xfrm>
              <a:off x="6796572" y="6825116"/>
              <a:ext cx="1108075" cy="0"/>
            </a:xfrm>
            <a:prstGeom prst="line">
              <a:avLst/>
            </a:prstGeom>
            <a:noFill/>
            <a:ln w="6350" cap="flat" cmpd="sng" algn="ctr">
              <a:solidFill>
                <a:schemeClr val="accent3"/>
              </a:solidFill>
              <a:prstDash val="solid"/>
            </a:ln>
            <a:effectLst/>
          </p:spPr>
        </p:cxnSp>
      </p:grpSp>
      <p:grpSp>
        <p:nvGrpSpPr>
          <p:cNvPr id="10260" name="Group 10259"/>
          <p:cNvGrpSpPr/>
          <p:nvPr userDrawn="1"/>
        </p:nvGrpSpPr>
        <p:grpSpPr>
          <a:xfrm>
            <a:off x="5563997" y="5842612"/>
            <a:ext cx="1108075" cy="982504"/>
            <a:chOff x="5563997" y="5842612"/>
            <a:chExt cx="1108075" cy="982504"/>
          </a:xfrm>
        </p:grpSpPr>
        <p:cxnSp>
          <p:nvCxnSpPr>
            <p:cNvPr id="426" name="Straight Connector 425"/>
            <p:cNvCxnSpPr/>
            <p:nvPr userDrawn="1"/>
          </p:nvCxnSpPr>
          <p:spPr>
            <a:xfrm>
              <a:off x="5563997" y="5842612"/>
              <a:ext cx="1108075" cy="0"/>
            </a:xfrm>
            <a:prstGeom prst="line">
              <a:avLst/>
            </a:prstGeom>
            <a:noFill/>
            <a:ln w="6350" cap="flat" cmpd="sng" algn="ctr">
              <a:solidFill>
                <a:schemeClr val="accent3"/>
              </a:solidFill>
              <a:prstDash val="solid"/>
            </a:ln>
            <a:effectLst/>
          </p:spPr>
        </p:cxnSp>
        <p:cxnSp>
          <p:nvCxnSpPr>
            <p:cNvPr id="427" name="Straight Connector 426"/>
            <p:cNvCxnSpPr/>
            <p:nvPr userDrawn="1"/>
          </p:nvCxnSpPr>
          <p:spPr>
            <a:xfrm>
              <a:off x="5563997" y="5904018"/>
              <a:ext cx="1108075" cy="0"/>
            </a:xfrm>
            <a:prstGeom prst="line">
              <a:avLst/>
            </a:prstGeom>
            <a:noFill/>
            <a:ln w="6350" cap="flat" cmpd="sng" algn="ctr">
              <a:solidFill>
                <a:schemeClr val="accent3"/>
              </a:solidFill>
              <a:prstDash val="solid"/>
            </a:ln>
            <a:effectLst/>
          </p:spPr>
        </p:cxnSp>
        <p:cxnSp>
          <p:nvCxnSpPr>
            <p:cNvPr id="428" name="Straight Connector 427"/>
            <p:cNvCxnSpPr/>
            <p:nvPr userDrawn="1"/>
          </p:nvCxnSpPr>
          <p:spPr>
            <a:xfrm>
              <a:off x="5563997" y="5965424"/>
              <a:ext cx="1108075" cy="0"/>
            </a:xfrm>
            <a:prstGeom prst="line">
              <a:avLst/>
            </a:prstGeom>
            <a:noFill/>
            <a:ln w="6350" cap="flat" cmpd="sng" algn="ctr">
              <a:solidFill>
                <a:schemeClr val="accent3"/>
              </a:solidFill>
              <a:prstDash val="solid"/>
            </a:ln>
            <a:effectLst/>
          </p:spPr>
        </p:cxnSp>
        <p:cxnSp>
          <p:nvCxnSpPr>
            <p:cNvPr id="429" name="Straight Connector 428"/>
            <p:cNvCxnSpPr/>
            <p:nvPr userDrawn="1"/>
          </p:nvCxnSpPr>
          <p:spPr>
            <a:xfrm>
              <a:off x="5563997" y="6026830"/>
              <a:ext cx="1108075" cy="0"/>
            </a:xfrm>
            <a:prstGeom prst="line">
              <a:avLst/>
            </a:prstGeom>
            <a:noFill/>
            <a:ln w="6350" cap="flat" cmpd="sng" algn="ctr">
              <a:solidFill>
                <a:schemeClr val="accent3"/>
              </a:solidFill>
              <a:prstDash val="solid"/>
            </a:ln>
            <a:effectLst/>
          </p:spPr>
        </p:cxnSp>
        <p:cxnSp>
          <p:nvCxnSpPr>
            <p:cNvPr id="430" name="Straight Connector 429"/>
            <p:cNvCxnSpPr/>
            <p:nvPr userDrawn="1"/>
          </p:nvCxnSpPr>
          <p:spPr>
            <a:xfrm>
              <a:off x="5563997" y="6088236"/>
              <a:ext cx="1108075" cy="0"/>
            </a:xfrm>
            <a:prstGeom prst="line">
              <a:avLst/>
            </a:prstGeom>
            <a:noFill/>
            <a:ln w="6350" cap="flat" cmpd="sng" algn="ctr">
              <a:solidFill>
                <a:schemeClr val="accent3"/>
              </a:solidFill>
              <a:prstDash val="solid"/>
            </a:ln>
            <a:effectLst/>
          </p:spPr>
        </p:cxnSp>
        <p:cxnSp>
          <p:nvCxnSpPr>
            <p:cNvPr id="431" name="Straight Connector 430"/>
            <p:cNvCxnSpPr/>
            <p:nvPr userDrawn="1"/>
          </p:nvCxnSpPr>
          <p:spPr>
            <a:xfrm>
              <a:off x="5563997" y="6149642"/>
              <a:ext cx="1108075" cy="0"/>
            </a:xfrm>
            <a:prstGeom prst="line">
              <a:avLst/>
            </a:prstGeom>
            <a:noFill/>
            <a:ln w="6350" cap="flat" cmpd="sng" algn="ctr">
              <a:solidFill>
                <a:schemeClr val="accent3"/>
              </a:solidFill>
              <a:prstDash val="solid"/>
            </a:ln>
            <a:effectLst/>
          </p:spPr>
        </p:cxnSp>
        <p:cxnSp>
          <p:nvCxnSpPr>
            <p:cNvPr id="432" name="Straight Connector 431"/>
            <p:cNvCxnSpPr/>
            <p:nvPr userDrawn="1"/>
          </p:nvCxnSpPr>
          <p:spPr>
            <a:xfrm>
              <a:off x="5563997" y="6211048"/>
              <a:ext cx="1108075" cy="0"/>
            </a:xfrm>
            <a:prstGeom prst="line">
              <a:avLst/>
            </a:prstGeom>
            <a:noFill/>
            <a:ln w="6350" cap="flat" cmpd="sng" algn="ctr">
              <a:solidFill>
                <a:schemeClr val="accent3"/>
              </a:solidFill>
              <a:prstDash val="solid"/>
            </a:ln>
            <a:effectLst/>
          </p:spPr>
        </p:cxnSp>
        <p:cxnSp>
          <p:nvCxnSpPr>
            <p:cNvPr id="433" name="Straight Connector 432"/>
            <p:cNvCxnSpPr/>
            <p:nvPr userDrawn="1"/>
          </p:nvCxnSpPr>
          <p:spPr>
            <a:xfrm>
              <a:off x="5563997" y="6272454"/>
              <a:ext cx="1108075" cy="0"/>
            </a:xfrm>
            <a:prstGeom prst="line">
              <a:avLst/>
            </a:prstGeom>
            <a:noFill/>
            <a:ln w="6350" cap="flat" cmpd="sng" algn="ctr">
              <a:solidFill>
                <a:schemeClr val="accent3"/>
              </a:solidFill>
              <a:prstDash val="solid"/>
            </a:ln>
            <a:effectLst/>
          </p:spPr>
        </p:cxnSp>
        <p:cxnSp>
          <p:nvCxnSpPr>
            <p:cNvPr id="434" name="Straight Connector 433"/>
            <p:cNvCxnSpPr/>
            <p:nvPr userDrawn="1"/>
          </p:nvCxnSpPr>
          <p:spPr>
            <a:xfrm>
              <a:off x="5563997" y="6333860"/>
              <a:ext cx="1108075" cy="0"/>
            </a:xfrm>
            <a:prstGeom prst="line">
              <a:avLst/>
            </a:prstGeom>
            <a:noFill/>
            <a:ln w="6350" cap="flat" cmpd="sng" algn="ctr">
              <a:solidFill>
                <a:schemeClr val="accent3"/>
              </a:solidFill>
              <a:prstDash val="solid"/>
            </a:ln>
            <a:effectLst/>
          </p:spPr>
        </p:cxnSp>
        <p:cxnSp>
          <p:nvCxnSpPr>
            <p:cNvPr id="435" name="Straight Connector 434"/>
            <p:cNvCxnSpPr/>
            <p:nvPr userDrawn="1"/>
          </p:nvCxnSpPr>
          <p:spPr>
            <a:xfrm>
              <a:off x="5563997" y="6395266"/>
              <a:ext cx="1108075" cy="0"/>
            </a:xfrm>
            <a:prstGeom prst="line">
              <a:avLst/>
            </a:prstGeom>
            <a:noFill/>
            <a:ln w="6350" cap="flat" cmpd="sng" algn="ctr">
              <a:solidFill>
                <a:schemeClr val="accent3"/>
              </a:solidFill>
              <a:prstDash val="solid"/>
            </a:ln>
            <a:effectLst/>
          </p:spPr>
        </p:cxnSp>
        <p:cxnSp>
          <p:nvCxnSpPr>
            <p:cNvPr id="436" name="Straight Connector 435"/>
            <p:cNvCxnSpPr/>
            <p:nvPr userDrawn="1"/>
          </p:nvCxnSpPr>
          <p:spPr>
            <a:xfrm>
              <a:off x="5563997" y="6456672"/>
              <a:ext cx="1108075" cy="0"/>
            </a:xfrm>
            <a:prstGeom prst="line">
              <a:avLst/>
            </a:prstGeom>
            <a:noFill/>
            <a:ln w="6350" cap="flat" cmpd="sng" algn="ctr">
              <a:solidFill>
                <a:schemeClr val="accent3"/>
              </a:solidFill>
              <a:prstDash val="solid"/>
            </a:ln>
            <a:effectLst/>
          </p:spPr>
        </p:cxnSp>
        <p:cxnSp>
          <p:nvCxnSpPr>
            <p:cNvPr id="437" name="Straight Connector 436"/>
            <p:cNvCxnSpPr/>
            <p:nvPr userDrawn="1"/>
          </p:nvCxnSpPr>
          <p:spPr>
            <a:xfrm>
              <a:off x="5563997" y="6518078"/>
              <a:ext cx="1108075" cy="0"/>
            </a:xfrm>
            <a:prstGeom prst="line">
              <a:avLst/>
            </a:prstGeom>
            <a:noFill/>
            <a:ln w="6350" cap="flat" cmpd="sng" algn="ctr">
              <a:solidFill>
                <a:schemeClr val="accent3"/>
              </a:solidFill>
              <a:prstDash val="solid"/>
            </a:ln>
            <a:effectLst/>
          </p:spPr>
        </p:cxnSp>
        <p:cxnSp>
          <p:nvCxnSpPr>
            <p:cNvPr id="438" name="Straight Connector 437"/>
            <p:cNvCxnSpPr/>
            <p:nvPr userDrawn="1"/>
          </p:nvCxnSpPr>
          <p:spPr>
            <a:xfrm>
              <a:off x="5563997" y="6579484"/>
              <a:ext cx="1108075" cy="0"/>
            </a:xfrm>
            <a:prstGeom prst="line">
              <a:avLst/>
            </a:prstGeom>
            <a:noFill/>
            <a:ln w="6350" cap="flat" cmpd="sng" algn="ctr">
              <a:solidFill>
                <a:schemeClr val="accent3"/>
              </a:solidFill>
              <a:prstDash val="solid"/>
            </a:ln>
            <a:effectLst/>
          </p:spPr>
        </p:cxnSp>
        <p:cxnSp>
          <p:nvCxnSpPr>
            <p:cNvPr id="439" name="Straight Connector 438"/>
            <p:cNvCxnSpPr/>
            <p:nvPr userDrawn="1"/>
          </p:nvCxnSpPr>
          <p:spPr>
            <a:xfrm>
              <a:off x="5563997" y="6640890"/>
              <a:ext cx="1108075" cy="0"/>
            </a:xfrm>
            <a:prstGeom prst="line">
              <a:avLst/>
            </a:prstGeom>
            <a:noFill/>
            <a:ln w="6350" cap="flat" cmpd="sng" algn="ctr">
              <a:solidFill>
                <a:schemeClr val="accent3"/>
              </a:solidFill>
              <a:prstDash val="solid"/>
            </a:ln>
            <a:effectLst/>
          </p:spPr>
        </p:cxnSp>
        <p:cxnSp>
          <p:nvCxnSpPr>
            <p:cNvPr id="440" name="Straight Connector 439"/>
            <p:cNvCxnSpPr/>
            <p:nvPr userDrawn="1"/>
          </p:nvCxnSpPr>
          <p:spPr>
            <a:xfrm>
              <a:off x="5563997" y="6702296"/>
              <a:ext cx="1108075" cy="0"/>
            </a:xfrm>
            <a:prstGeom prst="line">
              <a:avLst/>
            </a:prstGeom>
            <a:noFill/>
            <a:ln w="6350" cap="flat" cmpd="sng" algn="ctr">
              <a:solidFill>
                <a:schemeClr val="accent3"/>
              </a:solidFill>
              <a:prstDash val="solid"/>
            </a:ln>
            <a:effectLst/>
          </p:spPr>
        </p:cxnSp>
        <p:cxnSp>
          <p:nvCxnSpPr>
            <p:cNvPr id="441" name="Straight Connector 440"/>
            <p:cNvCxnSpPr/>
            <p:nvPr userDrawn="1"/>
          </p:nvCxnSpPr>
          <p:spPr>
            <a:xfrm>
              <a:off x="5563997" y="6763702"/>
              <a:ext cx="1108075" cy="0"/>
            </a:xfrm>
            <a:prstGeom prst="line">
              <a:avLst/>
            </a:prstGeom>
            <a:noFill/>
            <a:ln w="6350" cap="flat" cmpd="sng" algn="ctr">
              <a:solidFill>
                <a:schemeClr val="accent3"/>
              </a:solidFill>
              <a:prstDash val="solid"/>
            </a:ln>
            <a:effectLst/>
          </p:spPr>
        </p:cxnSp>
        <p:cxnSp>
          <p:nvCxnSpPr>
            <p:cNvPr id="442" name="Straight Connector 441"/>
            <p:cNvCxnSpPr/>
            <p:nvPr userDrawn="1"/>
          </p:nvCxnSpPr>
          <p:spPr>
            <a:xfrm>
              <a:off x="5563997" y="6825116"/>
              <a:ext cx="1108075" cy="0"/>
            </a:xfrm>
            <a:prstGeom prst="line">
              <a:avLst/>
            </a:prstGeom>
            <a:noFill/>
            <a:ln w="6350" cap="flat" cmpd="sng" algn="ctr">
              <a:solidFill>
                <a:schemeClr val="accent3"/>
              </a:solidFill>
              <a:prstDash val="solid"/>
            </a:ln>
            <a:effectLst/>
          </p:spPr>
        </p:cxnSp>
      </p:grpSp>
      <p:pic>
        <p:nvPicPr>
          <p:cNvPr id="164" name="Picture 16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11398" y="6381920"/>
            <a:ext cx="1359408" cy="262128"/>
          </a:xfrm>
          <a:prstGeom prst="rect">
            <a:avLst/>
          </a:prstGeom>
        </p:spPr>
      </p:pic>
      <p:grpSp>
        <p:nvGrpSpPr>
          <p:cNvPr id="4" name="Group 3"/>
          <p:cNvGrpSpPr/>
          <p:nvPr userDrawn="1"/>
        </p:nvGrpSpPr>
        <p:grpSpPr>
          <a:xfrm>
            <a:off x="-1" y="5242794"/>
            <a:ext cx="662911" cy="1657962"/>
            <a:chOff x="-1" y="5242794"/>
            <a:chExt cx="662911" cy="1657962"/>
          </a:xfrm>
        </p:grpSpPr>
        <p:cxnSp>
          <p:nvCxnSpPr>
            <p:cNvPr id="237" name="Straight Connector 236"/>
            <p:cNvCxnSpPr/>
            <p:nvPr userDrawn="1"/>
          </p:nvCxnSpPr>
          <p:spPr>
            <a:xfrm>
              <a:off x="-1" y="5242794"/>
              <a:ext cx="662911" cy="0"/>
            </a:xfrm>
            <a:prstGeom prst="line">
              <a:avLst/>
            </a:prstGeom>
            <a:noFill/>
            <a:ln w="6350" cap="flat" cmpd="sng" algn="ctr">
              <a:solidFill>
                <a:schemeClr val="accent3"/>
              </a:solidFill>
              <a:prstDash val="solid"/>
            </a:ln>
            <a:effectLst/>
          </p:spPr>
        </p:cxnSp>
        <p:cxnSp>
          <p:nvCxnSpPr>
            <p:cNvPr id="238" name="Straight Connector 237"/>
            <p:cNvCxnSpPr/>
            <p:nvPr userDrawn="1"/>
          </p:nvCxnSpPr>
          <p:spPr>
            <a:xfrm>
              <a:off x="-1" y="5304200"/>
              <a:ext cx="662911" cy="0"/>
            </a:xfrm>
            <a:prstGeom prst="line">
              <a:avLst/>
            </a:prstGeom>
            <a:noFill/>
            <a:ln w="6350" cap="flat" cmpd="sng" algn="ctr">
              <a:solidFill>
                <a:schemeClr val="accent3"/>
              </a:solidFill>
              <a:prstDash val="solid"/>
            </a:ln>
            <a:effectLst/>
          </p:spPr>
        </p:cxnSp>
        <p:cxnSp>
          <p:nvCxnSpPr>
            <p:cNvPr id="239" name="Straight Connector 238"/>
            <p:cNvCxnSpPr/>
            <p:nvPr userDrawn="1"/>
          </p:nvCxnSpPr>
          <p:spPr>
            <a:xfrm>
              <a:off x="-1" y="5365606"/>
              <a:ext cx="662911" cy="0"/>
            </a:xfrm>
            <a:prstGeom prst="line">
              <a:avLst/>
            </a:prstGeom>
            <a:noFill/>
            <a:ln w="6350" cap="flat" cmpd="sng" algn="ctr">
              <a:solidFill>
                <a:schemeClr val="accent3"/>
              </a:solidFill>
              <a:prstDash val="solid"/>
            </a:ln>
            <a:effectLst/>
          </p:spPr>
        </p:cxnSp>
        <p:cxnSp>
          <p:nvCxnSpPr>
            <p:cNvPr id="240" name="Straight Connector 239"/>
            <p:cNvCxnSpPr/>
            <p:nvPr userDrawn="1"/>
          </p:nvCxnSpPr>
          <p:spPr>
            <a:xfrm>
              <a:off x="-1" y="5427012"/>
              <a:ext cx="662911" cy="0"/>
            </a:xfrm>
            <a:prstGeom prst="line">
              <a:avLst/>
            </a:prstGeom>
            <a:noFill/>
            <a:ln w="6350" cap="flat" cmpd="sng" algn="ctr">
              <a:solidFill>
                <a:schemeClr val="accent3"/>
              </a:solidFill>
              <a:prstDash val="solid"/>
            </a:ln>
            <a:effectLst/>
          </p:spPr>
        </p:cxnSp>
        <p:cxnSp>
          <p:nvCxnSpPr>
            <p:cNvPr id="241" name="Straight Connector 240"/>
            <p:cNvCxnSpPr/>
            <p:nvPr userDrawn="1"/>
          </p:nvCxnSpPr>
          <p:spPr>
            <a:xfrm>
              <a:off x="-1" y="5488418"/>
              <a:ext cx="662911" cy="0"/>
            </a:xfrm>
            <a:prstGeom prst="line">
              <a:avLst/>
            </a:prstGeom>
            <a:noFill/>
            <a:ln w="6350" cap="flat" cmpd="sng" algn="ctr">
              <a:solidFill>
                <a:schemeClr val="accent3"/>
              </a:solidFill>
              <a:prstDash val="solid"/>
            </a:ln>
            <a:effectLst/>
          </p:spPr>
        </p:cxnSp>
        <p:cxnSp>
          <p:nvCxnSpPr>
            <p:cNvPr id="242" name="Straight Connector 241"/>
            <p:cNvCxnSpPr/>
            <p:nvPr userDrawn="1"/>
          </p:nvCxnSpPr>
          <p:spPr>
            <a:xfrm>
              <a:off x="-1" y="5549824"/>
              <a:ext cx="662911" cy="0"/>
            </a:xfrm>
            <a:prstGeom prst="line">
              <a:avLst/>
            </a:prstGeom>
            <a:noFill/>
            <a:ln w="6350" cap="flat" cmpd="sng" algn="ctr">
              <a:solidFill>
                <a:schemeClr val="accent3"/>
              </a:solidFill>
              <a:prstDash val="solid"/>
            </a:ln>
            <a:effectLst/>
          </p:spPr>
        </p:cxnSp>
        <p:cxnSp>
          <p:nvCxnSpPr>
            <p:cNvPr id="243" name="Straight Connector 242"/>
            <p:cNvCxnSpPr/>
            <p:nvPr userDrawn="1"/>
          </p:nvCxnSpPr>
          <p:spPr>
            <a:xfrm>
              <a:off x="-1" y="5611230"/>
              <a:ext cx="662911" cy="0"/>
            </a:xfrm>
            <a:prstGeom prst="line">
              <a:avLst/>
            </a:prstGeom>
            <a:noFill/>
            <a:ln w="6350" cap="flat" cmpd="sng" algn="ctr">
              <a:solidFill>
                <a:schemeClr val="accent3"/>
              </a:solidFill>
              <a:prstDash val="solid"/>
            </a:ln>
            <a:effectLst/>
          </p:spPr>
        </p:cxnSp>
        <p:cxnSp>
          <p:nvCxnSpPr>
            <p:cNvPr id="244" name="Straight Connector 243"/>
            <p:cNvCxnSpPr/>
            <p:nvPr userDrawn="1"/>
          </p:nvCxnSpPr>
          <p:spPr>
            <a:xfrm>
              <a:off x="-1" y="5672636"/>
              <a:ext cx="662911" cy="0"/>
            </a:xfrm>
            <a:prstGeom prst="line">
              <a:avLst/>
            </a:prstGeom>
            <a:noFill/>
            <a:ln w="6350" cap="flat" cmpd="sng" algn="ctr">
              <a:solidFill>
                <a:schemeClr val="accent3"/>
              </a:solidFill>
              <a:prstDash val="solid"/>
            </a:ln>
            <a:effectLst/>
          </p:spPr>
        </p:cxnSp>
        <p:cxnSp>
          <p:nvCxnSpPr>
            <p:cNvPr id="245" name="Straight Connector 244"/>
            <p:cNvCxnSpPr/>
            <p:nvPr userDrawn="1"/>
          </p:nvCxnSpPr>
          <p:spPr>
            <a:xfrm>
              <a:off x="-1" y="5734042"/>
              <a:ext cx="662911" cy="0"/>
            </a:xfrm>
            <a:prstGeom prst="line">
              <a:avLst/>
            </a:prstGeom>
            <a:noFill/>
            <a:ln w="6350" cap="flat" cmpd="sng" algn="ctr">
              <a:solidFill>
                <a:schemeClr val="accent3"/>
              </a:solidFill>
              <a:prstDash val="solid"/>
            </a:ln>
            <a:effectLst/>
          </p:spPr>
        </p:cxnSp>
        <p:cxnSp>
          <p:nvCxnSpPr>
            <p:cNvPr id="246" name="Straight Connector 245"/>
            <p:cNvCxnSpPr/>
            <p:nvPr userDrawn="1"/>
          </p:nvCxnSpPr>
          <p:spPr>
            <a:xfrm>
              <a:off x="-1" y="5795448"/>
              <a:ext cx="662911" cy="0"/>
            </a:xfrm>
            <a:prstGeom prst="line">
              <a:avLst/>
            </a:prstGeom>
            <a:noFill/>
            <a:ln w="6350" cap="flat" cmpd="sng" algn="ctr">
              <a:solidFill>
                <a:schemeClr val="accent3"/>
              </a:solidFill>
              <a:prstDash val="solid"/>
            </a:ln>
            <a:effectLst/>
          </p:spPr>
        </p:cxnSp>
        <p:cxnSp>
          <p:nvCxnSpPr>
            <p:cNvPr id="247" name="Straight Connector 246"/>
            <p:cNvCxnSpPr/>
            <p:nvPr userDrawn="1"/>
          </p:nvCxnSpPr>
          <p:spPr>
            <a:xfrm>
              <a:off x="-1" y="5856854"/>
              <a:ext cx="662911" cy="0"/>
            </a:xfrm>
            <a:prstGeom prst="line">
              <a:avLst/>
            </a:prstGeom>
            <a:noFill/>
            <a:ln w="6350" cap="flat" cmpd="sng" algn="ctr">
              <a:solidFill>
                <a:schemeClr val="accent3"/>
              </a:solidFill>
              <a:prstDash val="solid"/>
            </a:ln>
            <a:effectLst/>
          </p:spPr>
        </p:cxnSp>
        <p:cxnSp>
          <p:nvCxnSpPr>
            <p:cNvPr id="248" name="Straight Connector 247"/>
            <p:cNvCxnSpPr/>
            <p:nvPr userDrawn="1"/>
          </p:nvCxnSpPr>
          <p:spPr>
            <a:xfrm>
              <a:off x="-1" y="5918260"/>
              <a:ext cx="662911" cy="0"/>
            </a:xfrm>
            <a:prstGeom prst="line">
              <a:avLst/>
            </a:prstGeom>
            <a:noFill/>
            <a:ln w="6350" cap="flat" cmpd="sng" algn="ctr">
              <a:solidFill>
                <a:schemeClr val="accent3"/>
              </a:solidFill>
              <a:prstDash val="solid"/>
            </a:ln>
            <a:effectLst/>
          </p:spPr>
        </p:cxnSp>
        <p:cxnSp>
          <p:nvCxnSpPr>
            <p:cNvPr id="249" name="Straight Connector 248"/>
            <p:cNvCxnSpPr/>
            <p:nvPr userDrawn="1"/>
          </p:nvCxnSpPr>
          <p:spPr>
            <a:xfrm>
              <a:off x="-1" y="5979666"/>
              <a:ext cx="662911" cy="0"/>
            </a:xfrm>
            <a:prstGeom prst="line">
              <a:avLst/>
            </a:prstGeom>
            <a:noFill/>
            <a:ln w="6350" cap="flat" cmpd="sng" algn="ctr">
              <a:solidFill>
                <a:schemeClr val="accent3"/>
              </a:solidFill>
              <a:prstDash val="solid"/>
            </a:ln>
            <a:effectLst/>
          </p:spPr>
        </p:cxnSp>
        <p:cxnSp>
          <p:nvCxnSpPr>
            <p:cNvPr id="250" name="Straight Connector 249"/>
            <p:cNvCxnSpPr/>
            <p:nvPr userDrawn="1"/>
          </p:nvCxnSpPr>
          <p:spPr>
            <a:xfrm>
              <a:off x="-1" y="6041072"/>
              <a:ext cx="662911" cy="0"/>
            </a:xfrm>
            <a:prstGeom prst="line">
              <a:avLst/>
            </a:prstGeom>
            <a:noFill/>
            <a:ln w="6350" cap="flat" cmpd="sng" algn="ctr">
              <a:solidFill>
                <a:schemeClr val="accent3"/>
              </a:solidFill>
              <a:prstDash val="solid"/>
            </a:ln>
            <a:effectLst/>
          </p:spPr>
        </p:cxnSp>
        <p:cxnSp>
          <p:nvCxnSpPr>
            <p:cNvPr id="251" name="Straight Connector 250"/>
            <p:cNvCxnSpPr/>
            <p:nvPr userDrawn="1"/>
          </p:nvCxnSpPr>
          <p:spPr>
            <a:xfrm>
              <a:off x="-1" y="6102478"/>
              <a:ext cx="662911" cy="0"/>
            </a:xfrm>
            <a:prstGeom prst="line">
              <a:avLst/>
            </a:prstGeom>
            <a:noFill/>
            <a:ln w="6350" cap="flat" cmpd="sng" algn="ctr">
              <a:solidFill>
                <a:schemeClr val="accent3"/>
              </a:solidFill>
              <a:prstDash val="solid"/>
            </a:ln>
            <a:effectLst/>
          </p:spPr>
        </p:cxnSp>
        <p:cxnSp>
          <p:nvCxnSpPr>
            <p:cNvPr id="252" name="Straight Connector 251"/>
            <p:cNvCxnSpPr/>
            <p:nvPr userDrawn="1"/>
          </p:nvCxnSpPr>
          <p:spPr>
            <a:xfrm>
              <a:off x="-1" y="6163884"/>
              <a:ext cx="662911" cy="0"/>
            </a:xfrm>
            <a:prstGeom prst="line">
              <a:avLst/>
            </a:prstGeom>
            <a:noFill/>
            <a:ln w="6350" cap="flat" cmpd="sng" algn="ctr">
              <a:solidFill>
                <a:schemeClr val="accent3"/>
              </a:solidFill>
              <a:prstDash val="solid"/>
            </a:ln>
            <a:effectLst/>
          </p:spPr>
        </p:cxnSp>
        <p:cxnSp>
          <p:nvCxnSpPr>
            <p:cNvPr id="253" name="Straight Connector 252"/>
            <p:cNvCxnSpPr/>
            <p:nvPr userDrawn="1"/>
          </p:nvCxnSpPr>
          <p:spPr>
            <a:xfrm>
              <a:off x="-1" y="6225290"/>
              <a:ext cx="662911" cy="0"/>
            </a:xfrm>
            <a:prstGeom prst="line">
              <a:avLst/>
            </a:prstGeom>
            <a:noFill/>
            <a:ln w="6350" cap="flat" cmpd="sng" algn="ctr">
              <a:solidFill>
                <a:schemeClr val="accent3"/>
              </a:solidFill>
              <a:prstDash val="solid"/>
            </a:ln>
            <a:effectLst/>
          </p:spPr>
        </p:cxnSp>
        <p:cxnSp>
          <p:nvCxnSpPr>
            <p:cNvPr id="254" name="Straight Connector 253"/>
            <p:cNvCxnSpPr/>
            <p:nvPr userDrawn="1"/>
          </p:nvCxnSpPr>
          <p:spPr>
            <a:xfrm>
              <a:off x="-1" y="6286696"/>
              <a:ext cx="662911" cy="0"/>
            </a:xfrm>
            <a:prstGeom prst="line">
              <a:avLst/>
            </a:prstGeom>
            <a:noFill/>
            <a:ln w="6350" cap="flat" cmpd="sng" algn="ctr">
              <a:solidFill>
                <a:schemeClr val="accent3"/>
              </a:solidFill>
              <a:prstDash val="solid"/>
            </a:ln>
            <a:effectLst/>
          </p:spPr>
        </p:cxnSp>
        <p:cxnSp>
          <p:nvCxnSpPr>
            <p:cNvPr id="255" name="Straight Connector 254"/>
            <p:cNvCxnSpPr/>
            <p:nvPr userDrawn="1"/>
          </p:nvCxnSpPr>
          <p:spPr>
            <a:xfrm>
              <a:off x="-1" y="6348102"/>
              <a:ext cx="662911" cy="0"/>
            </a:xfrm>
            <a:prstGeom prst="line">
              <a:avLst/>
            </a:prstGeom>
            <a:noFill/>
            <a:ln w="6350" cap="flat" cmpd="sng" algn="ctr">
              <a:solidFill>
                <a:schemeClr val="accent3"/>
              </a:solidFill>
              <a:prstDash val="solid"/>
            </a:ln>
            <a:effectLst/>
          </p:spPr>
        </p:cxnSp>
        <p:cxnSp>
          <p:nvCxnSpPr>
            <p:cNvPr id="256" name="Straight Connector 255"/>
            <p:cNvCxnSpPr/>
            <p:nvPr userDrawn="1"/>
          </p:nvCxnSpPr>
          <p:spPr>
            <a:xfrm>
              <a:off x="-1" y="6409508"/>
              <a:ext cx="662911" cy="0"/>
            </a:xfrm>
            <a:prstGeom prst="line">
              <a:avLst/>
            </a:prstGeom>
            <a:noFill/>
            <a:ln w="6350" cap="flat" cmpd="sng" algn="ctr">
              <a:solidFill>
                <a:schemeClr val="accent3"/>
              </a:solidFill>
              <a:prstDash val="solid"/>
            </a:ln>
            <a:effectLst/>
          </p:spPr>
        </p:cxnSp>
        <p:cxnSp>
          <p:nvCxnSpPr>
            <p:cNvPr id="257" name="Straight Connector 256"/>
            <p:cNvCxnSpPr/>
            <p:nvPr userDrawn="1"/>
          </p:nvCxnSpPr>
          <p:spPr>
            <a:xfrm>
              <a:off x="-1" y="6470914"/>
              <a:ext cx="662911" cy="0"/>
            </a:xfrm>
            <a:prstGeom prst="line">
              <a:avLst/>
            </a:prstGeom>
            <a:noFill/>
            <a:ln w="6350" cap="flat" cmpd="sng" algn="ctr">
              <a:solidFill>
                <a:schemeClr val="accent3"/>
              </a:solidFill>
              <a:prstDash val="solid"/>
            </a:ln>
            <a:effectLst/>
          </p:spPr>
        </p:cxnSp>
        <p:cxnSp>
          <p:nvCxnSpPr>
            <p:cNvPr id="258" name="Straight Connector 257"/>
            <p:cNvCxnSpPr/>
            <p:nvPr userDrawn="1"/>
          </p:nvCxnSpPr>
          <p:spPr>
            <a:xfrm>
              <a:off x="-1" y="6532320"/>
              <a:ext cx="662911" cy="0"/>
            </a:xfrm>
            <a:prstGeom prst="line">
              <a:avLst/>
            </a:prstGeom>
            <a:noFill/>
            <a:ln w="6350" cap="flat" cmpd="sng" algn="ctr">
              <a:solidFill>
                <a:schemeClr val="accent3"/>
              </a:solidFill>
              <a:prstDash val="solid"/>
            </a:ln>
            <a:effectLst/>
          </p:spPr>
        </p:cxnSp>
        <p:cxnSp>
          <p:nvCxnSpPr>
            <p:cNvPr id="259" name="Straight Connector 258"/>
            <p:cNvCxnSpPr/>
            <p:nvPr userDrawn="1"/>
          </p:nvCxnSpPr>
          <p:spPr>
            <a:xfrm>
              <a:off x="-1" y="6593726"/>
              <a:ext cx="662911" cy="0"/>
            </a:xfrm>
            <a:prstGeom prst="line">
              <a:avLst/>
            </a:prstGeom>
            <a:noFill/>
            <a:ln w="6350" cap="flat" cmpd="sng" algn="ctr">
              <a:solidFill>
                <a:schemeClr val="accent3"/>
              </a:solidFill>
              <a:prstDash val="solid"/>
            </a:ln>
            <a:effectLst/>
          </p:spPr>
        </p:cxnSp>
        <p:cxnSp>
          <p:nvCxnSpPr>
            <p:cNvPr id="260" name="Straight Connector 259"/>
            <p:cNvCxnSpPr/>
            <p:nvPr userDrawn="1"/>
          </p:nvCxnSpPr>
          <p:spPr>
            <a:xfrm>
              <a:off x="-1" y="6655132"/>
              <a:ext cx="662911" cy="0"/>
            </a:xfrm>
            <a:prstGeom prst="line">
              <a:avLst/>
            </a:prstGeom>
            <a:noFill/>
            <a:ln w="6350" cap="flat" cmpd="sng" algn="ctr">
              <a:solidFill>
                <a:schemeClr val="accent3"/>
              </a:solidFill>
              <a:prstDash val="solid"/>
            </a:ln>
            <a:effectLst/>
          </p:spPr>
        </p:cxnSp>
        <p:cxnSp>
          <p:nvCxnSpPr>
            <p:cNvPr id="261" name="Straight Connector 260"/>
            <p:cNvCxnSpPr/>
            <p:nvPr userDrawn="1"/>
          </p:nvCxnSpPr>
          <p:spPr>
            <a:xfrm>
              <a:off x="-1" y="6716538"/>
              <a:ext cx="662911" cy="0"/>
            </a:xfrm>
            <a:prstGeom prst="line">
              <a:avLst/>
            </a:prstGeom>
            <a:noFill/>
            <a:ln w="6350" cap="flat" cmpd="sng" algn="ctr">
              <a:solidFill>
                <a:schemeClr val="accent3"/>
              </a:solidFill>
              <a:prstDash val="solid"/>
            </a:ln>
            <a:effectLst/>
          </p:spPr>
        </p:cxnSp>
        <p:cxnSp>
          <p:nvCxnSpPr>
            <p:cNvPr id="262" name="Straight Connector 261"/>
            <p:cNvCxnSpPr/>
            <p:nvPr userDrawn="1"/>
          </p:nvCxnSpPr>
          <p:spPr>
            <a:xfrm>
              <a:off x="-1" y="6777944"/>
              <a:ext cx="662911" cy="0"/>
            </a:xfrm>
            <a:prstGeom prst="line">
              <a:avLst/>
            </a:prstGeom>
            <a:noFill/>
            <a:ln w="6350" cap="flat" cmpd="sng" algn="ctr">
              <a:solidFill>
                <a:schemeClr val="accent3"/>
              </a:solidFill>
              <a:prstDash val="solid"/>
            </a:ln>
            <a:effectLst/>
          </p:spPr>
        </p:cxnSp>
        <p:cxnSp>
          <p:nvCxnSpPr>
            <p:cNvPr id="263" name="Straight Connector 262"/>
            <p:cNvCxnSpPr/>
            <p:nvPr userDrawn="1"/>
          </p:nvCxnSpPr>
          <p:spPr>
            <a:xfrm>
              <a:off x="-1" y="6839350"/>
              <a:ext cx="662911" cy="0"/>
            </a:xfrm>
            <a:prstGeom prst="line">
              <a:avLst/>
            </a:prstGeom>
            <a:noFill/>
            <a:ln w="6350" cap="flat" cmpd="sng" algn="ctr">
              <a:solidFill>
                <a:schemeClr val="accent3"/>
              </a:solidFill>
              <a:prstDash val="solid"/>
            </a:ln>
            <a:effectLst/>
          </p:spPr>
        </p:cxnSp>
        <p:cxnSp>
          <p:nvCxnSpPr>
            <p:cNvPr id="264" name="Straight Connector 263"/>
            <p:cNvCxnSpPr/>
            <p:nvPr userDrawn="1"/>
          </p:nvCxnSpPr>
          <p:spPr>
            <a:xfrm>
              <a:off x="-1" y="6900756"/>
              <a:ext cx="662911" cy="0"/>
            </a:xfrm>
            <a:prstGeom prst="line">
              <a:avLst/>
            </a:prstGeom>
            <a:noFill/>
            <a:ln w="6350" cap="flat" cmpd="sng" algn="ctr">
              <a:solidFill>
                <a:schemeClr val="accent3"/>
              </a:solidFill>
              <a:prstDash val="solid"/>
            </a:ln>
            <a:effectLst/>
          </p:spPr>
        </p:cxnSp>
      </p:grpSp>
      <p:grpSp>
        <p:nvGrpSpPr>
          <p:cNvPr id="7" name="Group 6"/>
          <p:cNvGrpSpPr/>
          <p:nvPr userDrawn="1"/>
        </p:nvGrpSpPr>
        <p:grpSpPr>
          <a:xfrm>
            <a:off x="4086225" y="-8714"/>
            <a:ext cx="3116728" cy="1105308"/>
            <a:chOff x="4086225" y="-8714"/>
            <a:chExt cx="3116728" cy="1105308"/>
          </a:xfrm>
        </p:grpSpPr>
        <p:cxnSp>
          <p:nvCxnSpPr>
            <p:cNvPr id="271" name="Straight Connector 270"/>
            <p:cNvCxnSpPr/>
            <p:nvPr userDrawn="1"/>
          </p:nvCxnSpPr>
          <p:spPr>
            <a:xfrm>
              <a:off x="4086225" y="-8714"/>
              <a:ext cx="3116728" cy="0"/>
            </a:xfrm>
            <a:prstGeom prst="line">
              <a:avLst/>
            </a:prstGeom>
            <a:noFill/>
            <a:ln w="6350" cap="flat" cmpd="sng" algn="ctr">
              <a:solidFill>
                <a:schemeClr val="accent3"/>
              </a:solidFill>
              <a:prstDash val="solid"/>
            </a:ln>
            <a:effectLst/>
          </p:spPr>
        </p:cxnSp>
        <p:cxnSp>
          <p:nvCxnSpPr>
            <p:cNvPr id="272" name="Straight Connector 271"/>
            <p:cNvCxnSpPr/>
            <p:nvPr userDrawn="1"/>
          </p:nvCxnSpPr>
          <p:spPr>
            <a:xfrm>
              <a:off x="4086225" y="52692"/>
              <a:ext cx="3116728" cy="0"/>
            </a:xfrm>
            <a:prstGeom prst="line">
              <a:avLst/>
            </a:prstGeom>
            <a:noFill/>
            <a:ln w="6350" cap="flat" cmpd="sng" algn="ctr">
              <a:solidFill>
                <a:schemeClr val="accent3"/>
              </a:solidFill>
              <a:prstDash val="solid"/>
            </a:ln>
            <a:effectLst/>
          </p:spPr>
        </p:cxnSp>
        <p:cxnSp>
          <p:nvCxnSpPr>
            <p:cNvPr id="273" name="Straight Connector 272"/>
            <p:cNvCxnSpPr/>
            <p:nvPr userDrawn="1"/>
          </p:nvCxnSpPr>
          <p:spPr>
            <a:xfrm>
              <a:off x="4086225" y="114098"/>
              <a:ext cx="3116728" cy="0"/>
            </a:xfrm>
            <a:prstGeom prst="line">
              <a:avLst/>
            </a:prstGeom>
            <a:noFill/>
            <a:ln w="6350" cap="flat" cmpd="sng" algn="ctr">
              <a:solidFill>
                <a:schemeClr val="accent3"/>
              </a:solidFill>
              <a:prstDash val="solid"/>
            </a:ln>
            <a:effectLst/>
          </p:spPr>
        </p:cxnSp>
        <p:cxnSp>
          <p:nvCxnSpPr>
            <p:cNvPr id="274" name="Straight Connector 273"/>
            <p:cNvCxnSpPr/>
            <p:nvPr userDrawn="1"/>
          </p:nvCxnSpPr>
          <p:spPr>
            <a:xfrm>
              <a:off x="4086225" y="175504"/>
              <a:ext cx="3116728" cy="0"/>
            </a:xfrm>
            <a:prstGeom prst="line">
              <a:avLst/>
            </a:prstGeom>
            <a:noFill/>
            <a:ln w="6350" cap="flat" cmpd="sng" algn="ctr">
              <a:solidFill>
                <a:schemeClr val="accent3"/>
              </a:solidFill>
              <a:prstDash val="solid"/>
            </a:ln>
            <a:effectLst/>
          </p:spPr>
        </p:cxnSp>
        <p:cxnSp>
          <p:nvCxnSpPr>
            <p:cNvPr id="275" name="Straight Connector 274"/>
            <p:cNvCxnSpPr/>
            <p:nvPr userDrawn="1"/>
          </p:nvCxnSpPr>
          <p:spPr>
            <a:xfrm>
              <a:off x="4086225" y="236910"/>
              <a:ext cx="3116728" cy="0"/>
            </a:xfrm>
            <a:prstGeom prst="line">
              <a:avLst/>
            </a:prstGeom>
            <a:noFill/>
            <a:ln w="6350" cap="flat" cmpd="sng" algn="ctr">
              <a:solidFill>
                <a:schemeClr val="accent3"/>
              </a:solidFill>
              <a:prstDash val="solid"/>
            </a:ln>
            <a:effectLst/>
          </p:spPr>
        </p:cxnSp>
        <p:cxnSp>
          <p:nvCxnSpPr>
            <p:cNvPr id="276" name="Straight Connector 275"/>
            <p:cNvCxnSpPr/>
            <p:nvPr userDrawn="1"/>
          </p:nvCxnSpPr>
          <p:spPr>
            <a:xfrm>
              <a:off x="4086225" y="298316"/>
              <a:ext cx="3116728" cy="0"/>
            </a:xfrm>
            <a:prstGeom prst="line">
              <a:avLst/>
            </a:prstGeom>
            <a:noFill/>
            <a:ln w="6350" cap="flat" cmpd="sng" algn="ctr">
              <a:solidFill>
                <a:schemeClr val="accent3"/>
              </a:solidFill>
              <a:prstDash val="solid"/>
            </a:ln>
            <a:effectLst/>
          </p:spPr>
        </p:cxnSp>
        <p:cxnSp>
          <p:nvCxnSpPr>
            <p:cNvPr id="277" name="Straight Connector 276"/>
            <p:cNvCxnSpPr/>
            <p:nvPr userDrawn="1"/>
          </p:nvCxnSpPr>
          <p:spPr>
            <a:xfrm>
              <a:off x="4086225" y="359722"/>
              <a:ext cx="3116728" cy="0"/>
            </a:xfrm>
            <a:prstGeom prst="line">
              <a:avLst/>
            </a:prstGeom>
            <a:noFill/>
            <a:ln w="6350" cap="flat" cmpd="sng" algn="ctr">
              <a:solidFill>
                <a:schemeClr val="accent3"/>
              </a:solidFill>
              <a:prstDash val="solid"/>
            </a:ln>
            <a:effectLst/>
          </p:spPr>
        </p:cxnSp>
        <p:cxnSp>
          <p:nvCxnSpPr>
            <p:cNvPr id="278" name="Straight Connector 277"/>
            <p:cNvCxnSpPr/>
            <p:nvPr userDrawn="1"/>
          </p:nvCxnSpPr>
          <p:spPr>
            <a:xfrm>
              <a:off x="4086225" y="421128"/>
              <a:ext cx="3116728" cy="0"/>
            </a:xfrm>
            <a:prstGeom prst="line">
              <a:avLst/>
            </a:prstGeom>
            <a:noFill/>
            <a:ln w="6350" cap="flat" cmpd="sng" algn="ctr">
              <a:solidFill>
                <a:schemeClr val="accent3"/>
              </a:solidFill>
              <a:prstDash val="solid"/>
            </a:ln>
            <a:effectLst/>
          </p:spPr>
        </p:cxnSp>
        <p:grpSp>
          <p:nvGrpSpPr>
            <p:cNvPr id="5" name="Group 4"/>
            <p:cNvGrpSpPr/>
            <p:nvPr userDrawn="1"/>
          </p:nvGrpSpPr>
          <p:grpSpPr>
            <a:xfrm>
              <a:off x="4086225" y="482534"/>
              <a:ext cx="1308100" cy="614060"/>
              <a:chOff x="4086225" y="482534"/>
              <a:chExt cx="3116728" cy="614060"/>
            </a:xfrm>
          </p:grpSpPr>
          <p:cxnSp>
            <p:nvCxnSpPr>
              <p:cNvPr id="279" name="Straight Connector 278"/>
              <p:cNvCxnSpPr/>
              <p:nvPr userDrawn="1"/>
            </p:nvCxnSpPr>
            <p:spPr>
              <a:xfrm>
                <a:off x="4086225" y="482534"/>
                <a:ext cx="3116728" cy="0"/>
              </a:xfrm>
              <a:prstGeom prst="line">
                <a:avLst/>
              </a:prstGeom>
              <a:noFill/>
              <a:ln w="6350" cap="flat" cmpd="sng" algn="ctr">
                <a:solidFill>
                  <a:schemeClr val="accent3"/>
                </a:solidFill>
                <a:prstDash val="solid"/>
              </a:ln>
              <a:effectLst/>
            </p:spPr>
          </p:cxnSp>
          <p:cxnSp>
            <p:nvCxnSpPr>
              <p:cNvPr id="280" name="Straight Connector 279"/>
              <p:cNvCxnSpPr/>
              <p:nvPr userDrawn="1"/>
            </p:nvCxnSpPr>
            <p:spPr>
              <a:xfrm>
                <a:off x="4086225" y="543940"/>
                <a:ext cx="3116728" cy="0"/>
              </a:xfrm>
              <a:prstGeom prst="line">
                <a:avLst/>
              </a:prstGeom>
              <a:noFill/>
              <a:ln w="6350" cap="flat" cmpd="sng" algn="ctr">
                <a:solidFill>
                  <a:schemeClr val="accent3"/>
                </a:solidFill>
                <a:prstDash val="solid"/>
              </a:ln>
              <a:effectLst/>
            </p:spPr>
          </p:cxnSp>
          <p:cxnSp>
            <p:nvCxnSpPr>
              <p:cNvPr id="281" name="Straight Connector 280"/>
              <p:cNvCxnSpPr/>
              <p:nvPr userDrawn="1"/>
            </p:nvCxnSpPr>
            <p:spPr>
              <a:xfrm>
                <a:off x="4086225" y="605346"/>
                <a:ext cx="3116728" cy="0"/>
              </a:xfrm>
              <a:prstGeom prst="line">
                <a:avLst/>
              </a:prstGeom>
              <a:noFill/>
              <a:ln w="6350" cap="flat" cmpd="sng" algn="ctr">
                <a:solidFill>
                  <a:schemeClr val="accent3"/>
                </a:solidFill>
                <a:prstDash val="solid"/>
              </a:ln>
              <a:effectLst/>
            </p:spPr>
          </p:cxnSp>
          <p:cxnSp>
            <p:nvCxnSpPr>
              <p:cNvPr id="282" name="Straight Connector 281"/>
              <p:cNvCxnSpPr/>
              <p:nvPr userDrawn="1"/>
            </p:nvCxnSpPr>
            <p:spPr>
              <a:xfrm>
                <a:off x="4086225" y="666752"/>
                <a:ext cx="3116728" cy="0"/>
              </a:xfrm>
              <a:prstGeom prst="line">
                <a:avLst/>
              </a:prstGeom>
              <a:noFill/>
              <a:ln w="6350" cap="flat" cmpd="sng" algn="ctr">
                <a:solidFill>
                  <a:schemeClr val="accent3"/>
                </a:solidFill>
                <a:prstDash val="solid"/>
              </a:ln>
              <a:effectLst/>
            </p:spPr>
          </p:cxnSp>
          <p:cxnSp>
            <p:nvCxnSpPr>
              <p:cNvPr id="283" name="Straight Connector 282"/>
              <p:cNvCxnSpPr/>
              <p:nvPr userDrawn="1"/>
            </p:nvCxnSpPr>
            <p:spPr>
              <a:xfrm>
                <a:off x="4086225" y="728158"/>
                <a:ext cx="3116728" cy="0"/>
              </a:xfrm>
              <a:prstGeom prst="line">
                <a:avLst/>
              </a:prstGeom>
              <a:noFill/>
              <a:ln w="6350" cap="flat" cmpd="sng" algn="ctr">
                <a:solidFill>
                  <a:schemeClr val="accent3"/>
                </a:solidFill>
                <a:prstDash val="solid"/>
              </a:ln>
              <a:effectLst/>
            </p:spPr>
          </p:cxnSp>
          <p:cxnSp>
            <p:nvCxnSpPr>
              <p:cNvPr id="327" name="Straight Connector 326"/>
              <p:cNvCxnSpPr/>
              <p:nvPr userDrawn="1"/>
            </p:nvCxnSpPr>
            <p:spPr>
              <a:xfrm>
                <a:off x="4086225" y="789564"/>
                <a:ext cx="3116728" cy="0"/>
              </a:xfrm>
              <a:prstGeom prst="line">
                <a:avLst/>
              </a:prstGeom>
              <a:noFill/>
              <a:ln w="6350" cap="flat" cmpd="sng" algn="ctr">
                <a:solidFill>
                  <a:schemeClr val="accent3"/>
                </a:solidFill>
                <a:prstDash val="solid"/>
              </a:ln>
              <a:effectLst/>
            </p:spPr>
          </p:cxnSp>
          <p:cxnSp>
            <p:nvCxnSpPr>
              <p:cNvPr id="329" name="Straight Connector 328"/>
              <p:cNvCxnSpPr/>
              <p:nvPr userDrawn="1"/>
            </p:nvCxnSpPr>
            <p:spPr>
              <a:xfrm>
                <a:off x="4086225" y="850970"/>
                <a:ext cx="3116728" cy="0"/>
              </a:xfrm>
              <a:prstGeom prst="line">
                <a:avLst/>
              </a:prstGeom>
              <a:noFill/>
              <a:ln w="6350" cap="flat" cmpd="sng" algn="ctr">
                <a:solidFill>
                  <a:schemeClr val="accent3"/>
                </a:solidFill>
                <a:prstDash val="solid"/>
              </a:ln>
              <a:effectLst/>
            </p:spPr>
          </p:cxnSp>
          <p:cxnSp>
            <p:nvCxnSpPr>
              <p:cNvPr id="330" name="Straight Connector 329"/>
              <p:cNvCxnSpPr/>
              <p:nvPr userDrawn="1"/>
            </p:nvCxnSpPr>
            <p:spPr>
              <a:xfrm>
                <a:off x="4086225" y="912376"/>
                <a:ext cx="3116728" cy="0"/>
              </a:xfrm>
              <a:prstGeom prst="line">
                <a:avLst/>
              </a:prstGeom>
              <a:noFill/>
              <a:ln w="6350" cap="flat" cmpd="sng" algn="ctr">
                <a:solidFill>
                  <a:schemeClr val="accent3"/>
                </a:solidFill>
                <a:prstDash val="solid"/>
              </a:ln>
              <a:effectLst/>
            </p:spPr>
          </p:cxnSp>
          <p:cxnSp>
            <p:nvCxnSpPr>
              <p:cNvPr id="331" name="Straight Connector 330"/>
              <p:cNvCxnSpPr/>
              <p:nvPr userDrawn="1"/>
            </p:nvCxnSpPr>
            <p:spPr>
              <a:xfrm>
                <a:off x="4086225" y="973782"/>
                <a:ext cx="3116728" cy="0"/>
              </a:xfrm>
              <a:prstGeom prst="line">
                <a:avLst/>
              </a:prstGeom>
              <a:noFill/>
              <a:ln w="6350" cap="flat" cmpd="sng" algn="ctr">
                <a:solidFill>
                  <a:schemeClr val="accent3"/>
                </a:solidFill>
                <a:prstDash val="solid"/>
              </a:ln>
              <a:effectLst/>
            </p:spPr>
          </p:cxnSp>
          <p:cxnSp>
            <p:nvCxnSpPr>
              <p:cNvPr id="332" name="Straight Connector 331"/>
              <p:cNvCxnSpPr/>
              <p:nvPr userDrawn="1"/>
            </p:nvCxnSpPr>
            <p:spPr>
              <a:xfrm>
                <a:off x="4086225" y="1035188"/>
                <a:ext cx="3116728" cy="0"/>
              </a:xfrm>
              <a:prstGeom prst="line">
                <a:avLst/>
              </a:prstGeom>
              <a:noFill/>
              <a:ln w="6350" cap="flat" cmpd="sng" algn="ctr">
                <a:solidFill>
                  <a:schemeClr val="accent3"/>
                </a:solidFill>
                <a:prstDash val="solid"/>
              </a:ln>
              <a:effectLst/>
            </p:spPr>
          </p:cxnSp>
          <p:cxnSp>
            <p:nvCxnSpPr>
              <p:cNvPr id="333" name="Straight Connector 332"/>
              <p:cNvCxnSpPr/>
              <p:nvPr userDrawn="1"/>
            </p:nvCxnSpPr>
            <p:spPr>
              <a:xfrm>
                <a:off x="4086225" y="1096594"/>
                <a:ext cx="3116728" cy="0"/>
              </a:xfrm>
              <a:prstGeom prst="line">
                <a:avLst/>
              </a:prstGeom>
              <a:noFill/>
              <a:ln w="6350" cap="flat" cmpd="sng" algn="ctr">
                <a:solidFill>
                  <a:schemeClr val="accent3"/>
                </a:solidFill>
                <a:prstDash val="solid"/>
              </a:ln>
              <a:effectLst/>
            </p:spPr>
          </p:cxnSp>
        </p:grpSp>
      </p:grpSp>
    </p:spTree>
    <p:extLst>
      <p:ext uri="{BB962C8B-B14F-4D97-AF65-F5344CB8AC3E}">
        <p14:creationId xmlns:p14="http://schemas.microsoft.com/office/powerpoint/2010/main" val="3919985009"/>
      </p:ext>
    </p:extLst>
  </p:cSld>
  <p:clrMapOvr>
    <a:overrideClrMapping bg1="dk2" tx1="lt1" bg2="dk1"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915440" y="1619250"/>
            <a:ext cx="3422288" cy="3989917"/>
          </a:xfrm>
        </p:spPr>
        <p:txBody>
          <a:bodyPr/>
          <a:lstStyle>
            <a:lvl1pPr>
              <a:defRPr sz="1600"/>
            </a:lvl1pPr>
            <a:lvl2pPr>
              <a:defRPr sz="1400"/>
            </a:lvl2pPr>
            <a:lvl3pPr>
              <a:defRPr sz="1200"/>
            </a:lvl3pPr>
            <a:lvl4pPr>
              <a:defRPr sz="11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5250533" y="1619250"/>
            <a:ext cx="3429000" cy="3989917"/>
          </a:xfrm>
        </p:spPr>
        <p:txBody>
          <a:bodyPr/>
          <a:lstStyle>
            <a:lvl1pPr>
              <a:defRPr sz="1600"/>
            </a:lvl1pPr>
            <a:lvl2pPr>
              <a:defRPr sz="1400"/>
            </a:lvl2pPr>
            <a:lvl3pPr>
              <a:defRPr sz="1200"/>
            </a:lvl3pPr>
            <a:lvl4pPr>
              <a:defRPr sz="11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cxnSp>
        <p:nvCxnSpPr>
          <p:cNvPr id="4" name="Straight Connector 3"/>
          <p:cNvCxnSpPr/>
          <p:nvPr userDrawn="1"/>
        </p:nvCxnSpPr>
        <p:spPr bwMode="auto">
          <a:xfrm>
            <a:off x="4794250" y="1619250"/>
            <a:ext cx="0" cy="3989917"/>
          </a:xfrm>
          <a:prstGeom prst="line">
            <a:avLst/>
          </a:prstGeom>
          <a:noFill/>
          <a:ln w="19050" cap="flat" cmpd="sng" algn="ctr">
            <a:solidFill>
              <a:schemeClr val="tx2"/>
            </a:solidFill>
            <a:prstDash val="solid"/>
            <a:round/>
            <a:headEnd type="none" w="med" len="med"/>
            <a:tailEnd type="none" w="med" len="med"/>
          </a:ln>
          <a:effec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0"/>
          </p:nvPr>
        </p:nvSpPr>
        <p:spPr>
          <a:xfrm>
            <a:off x="919471" y="1411801"/>
            <a:ext cx="3418258" cy="639762"/>
          </a:xfrm>
        </p:spPr>
        <p:txBody>
          <a:bodyPr anchor="b"/>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3"/>
          </p:nvPr>
        </p:nvSpPr>
        <p:spPr>
          <a:xfrm>
            <a:off x="5250532" y="1411801"/>
            <a:ext cx="3429001" cy="639762"/>
          </a:xfrm>
        </p:spPr>
        <p:txBody>
          <a:bodyPr anchor="b"/>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
        <p:nvSpPr>
          <p:cNvPr id="11" name="Content Placeholder 2"/>
          <p:cNvSpPr>
            <a:spLocks noGrp="1"/>
          </p:cNvSpPr>
          <p:nvPr>
            <p:ph sz="half" idx="1"/>
          </p:nvPr>
        </p:nvSpPr>
        <p:spPr>
          <a:xfrm>
            <a:off x="915440" y="2148417"/>
            <a:ext cx="3422288" cy="3460750"/>
          </a:xfrm>
        </p:spPr>
        <p:txBody>
          <a:bodyPr/>
          <a:lstStyle>
            <a:lvl1pPr>
              <a:defRPr sz="1600"/>
            </a:lvl1pPr>
            <a:lvl2pPr>
              <a:defRPr sz="1400"/>
            </a:lvl2pPr>
            <a:lvl3pPr>
              <a:defRPr sz="1200"/>
            </a:lvl3pPr>
            <a:lvl4pPr>
              <a:defRPr sz="11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5250533" y="2148417"/>
            <a:ext cx="3429000" cy="3460750"/>
          </a:xfrm>
        </p:spPr>
        <p:txBody>
          <a:bodyPr/>
          <a:lstStyle>
            <a:lvl1pPr>
              <a:defRPr sz="1600"/>
            </a:lvl1pPr>
            <a:lvl2pPr>
              <a:defRPr sz="1400"/>
            </a:lvl2pPr>
            <a:lvl3pPr>
              <a:defRPr sz="1200"/>
            </a:lvl3pPr>
            <a:lvl4pPr>
              <a:defRPr sz="11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auto">
          <a:xfrm>
            <a:off x="4794250" y="1619250"/>
            <a:ext cx="0" cy="3989917"/>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9546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0" y="10160"/>
            <a:ext cx="685800" cy="6810259"/>
            <a:chOff x="712215" y="10160"/>
            <a:chExt cx="1371600" cy="6810259"/>
          </a:xfrm>
        </p:grpSpPr>
        <p:cxnSp>
          <p:nvCxnSpPr>
            <p:cNvPr id="14" name="Straight Connector 13"/>
            <p:cNvCxnSpPr/>
            <p:nvPr userDrawn="1"/>
          </p:nvCxnSpPr>
          <p:spPr>
            <a:xfrm>
              <a:off x="712215" y="10160"/>
              <a:ext cx="1371600" cy="0"/>
            </a:xfrm>
            <a:prstGeom prst="line">
              <a:avLst/>
            </a:prstGeom>
            <a:noFill/>
            <a:ln w="6350" cap="flat" cmpd="sng" algn="ctr">
              <a:solidFill>
                <a:schemeClr val="accent3"/>
              </a:solidFill>
              <a:prstDash val="solid"/>
            </a:ln>
            <a:effectLst/>
          </p:spPr>
        </p:cxnSp>
        <p:cxnSp>
          <p:nvCxnSpPr>
            <p:cNvPr id="15" name="Straight Connector 14"/>
            <p:cNvCxnSpPr/>
            <p:nvPr userDrawn="1"/>
          </p:nvCxnSpPr>
          <p:spPr>
            <a:xfrm>
              <a:off x="712215" y="71514"/>
              <a:ext cx="1371600" cy="0"/>
            </a:xfrm>
            <a:prstGeom prst="line">
              <a:avLst/>
            </a:prstGeom>
            <a:noFill/>
            <a:ln w="6350" cap="flat" cmpd="sng" algn="ctr">
              <a:solidFill>
                <a:schemeClr val="accent3"/>
              </a:solidFill>
              <a:prstDash val="solid"/>
            </a:ln>
            <a:effectLst/>
          </p:spPr>
        </p:cxnSp>
        <p:cxnSp>
          <p:nvCxnSpPr>
            <p:cNvPr id="16" name="Straight Connector 15"/>
            <p:cNvCxnSpPr/>
            <p:nvPr userDrawn="1"/>
          </p:nvCxnSpPr>
          <p:spPr>
            <a:xfrm>
              <a:off x="712215" y="132868"/>
              <a:ext cx="1371600" cy="0"/>
            </a:xfrm>
            <a:prstGeom prst="line">
              <a:avLst/>
            </a:prstGeom>
            <a:noFill/>
            <a:ln w="6350" cap="flat" cmpd="sng" algn="ctr">
              <a:solidFill>
                <a:schemeClr val="accent3"/>
              </a:solidFill>
              <a:prstDash val="solid"/>
            </a:ln>
            <a:effectLst/>
          </p:spPr>
        </p:cxnSp>
        <p:cxnSp>
          <p:nvCxnSpPr>
            <p:cNvPr id="17" name="Straight Connector 16"/>
            <p:cNvCxnSpPr/>
            <p:nvPr userDrawn="1"/>
          </p:nvCxnSpPr>
          <p:spPr>
            <a:xfrm>
              <a:off x="712215" y="194222"/>
              <a:ext cx="1371600" cy="0"/>
            </a:xfrm>
            <a:prstGeom prst="line">
              <a:avLst/>
            </a:prstGeom>
            <a:noFill/>
            <a:ln w="6350" cap="flat" cmpd="sng" algn="ctr">
              <a:solidFill>
                <a:schemeClr val="accent3"/>
              </a:solidFill>
              <a:prstDash val="solid"/>
            </a:ln>
            <a:effectLst/>
          </p:spPr>
        </p:cxnSp>
        <p:cxnSp>
          <p:nvCxnSpPr>
            <p:cNvPr id="19" name="Straight Connector 18"/>
            <p:cNvCxnSpPr/>
            <p:nvPr userDrawn="1"/>
          </p:nvCxnSpPr>
          <p:spPr>
            <a:xfrm>
              <a:off x="712215" y="255576"/>
              <a:ext cx="1371600" cy="0"/>
            </a:xfrm>
            <a:prstGeom prst="line">
              <a:avLst/>
            </a:prstGeom>
            <a:noFill/>
            <a:ln w="6350" cap="flat" cmpd="sng" algn="ctr">
              <a:solidFill>
                <a:schemeClr val="accent3"/>
              </a:solidFill>
              <a:prstDash val="solid"/>
            </a:ln>
            <a:effectLst/>
          </p:spPr>
        </p:cxnSp>
        <p:cxnSp>
          <p:nvCxnSpPr>
            <p:cNvPr id="20" name="Straight Connector 19"/>
            <p:cNvCxnSpPr/>
            <p:nvPr userDrawn="1"/>
          </p:nvCxnSpPr>
          <p:spPr>
            <a:xfrm>
              <a:off x="712215" y="316930"/>
              <a:ext cx="1371600" cy="0"/>
            </a:xfrm>
            <a:prstGeom prst="line">
              <a:avLst/>
            </a:prstGeom>
            <a:noFill/>
            <a:ln w="6350" cap="flat" cmpd="sng" algn="ctr">
              <a:solidFill>
                <a:schemeClr val="accent3"/>
              </a:solidFill>
              <a:prstDash val="solid"/>
            </a:ln>
            <a:effectLst/>
          </p:spPr>
        </p:cxnSp>
        <p:cxnSp>
          <p:nvCxnSpPr>
            <p:cNvPr id="21" name="Straight Connector 20"/>
            <p:cNvCxnSpPr/>
            <p:nvPr userDrawn="1"/>
          </p:nvCxnSpPr>
          <p:spPr>
            <a:xfrm>
              <a:off x="712215" y="378284"/>
              <a:ext cx="1371600" cy="0"/>
            </a:xfrm>
            <a:prstGeom prst="line">
              <a:avLst/>
            </a:prstGeom>
            <a:noFill/>
            <a:ln w="6350" cap="flat" cmpd="sng" algn="ctr">
              <a:solidFill>
                <a:schemeClr val="accent3"/>
              </a:solidFill>
              <a:prstDash val="solid"/>
            </a:ln>
            <a:effectLst/>
          </p:spPr>
        </p:cxnSp>
        <p:cxnSp>
          <p:nvCxnSpPr>
            <p:cNvPr id="22" name="Straight Connector 21"/>
            <p:cNvCxnSpPr/>
            <p:nvPr userDrawn="1"/>
          </p:nvCxnSpPr>
          <p:spPr>
            <a:xfrm>
              <a:off x="712215" y="439638"/>
              <a:ext cx="1371600" cy="0"/>
            </a:xfrm>
            <a:prstGeom prst="line">
              <a:avLst/>
            </a:prstGeom>
            <a:noFill/>
            <a:ln w="6350" cap="flat" cmpd="sng" algn="ctr">
              <a:solidFill>
                <a:schemeClr val="accent3"/>
              </a:solidFill>
              <a:prstDash val="solid"/>
            </a:ln>
            <a:effectLst/>
          </p:spPr>
        </p:cxnSp>
        <p:cxnSp>
          <p:nvCxnSpPr>
            <p:cNvPr id="24" name="Straight Connector 23"/>
            <p:cNvCxnSpPr/>
            <p:nvPr userDrawn="1"/>
          </p:nvCxnSpPr>
          <p:spPr>
            <a:xfrm>
              <a:off x="712215" y="500992"/>
              <a:ext cx="1371600" cy="0"/>
            </a:xfrm>
            <a:prstGeom prst="line">
              <a:avLst/>
            </a:prstGeom>
            <a:noFill/>
            <a:ln w="6350" cap="flat" cmpd="sng" algn="ctr">
              <a:solidFill>
                <a:schemeClr val="accent3"/>
              </a:solidFill>
              <a:prstDash val="solid"/>
            </a:ln>
            <a:effectLst/>
          </p:spPr>
        </p:cxnSp>
        <p:cxnSp>
          <p:nvCxnSpPr>
            <p:cNvPr id="25" name="Straight Connector 24"/>
            <p:cNvCxnSpPr/>
            <p:nvPr userDrawn="1"/>
          </p:nvCxnSpPr>
          <p:spPr>
            <a:xfrm>
              <a:off x="712215" y="562346"/>
              <a:ext cx="1371600" cy="0"/>
            </a:xfrm>
            <a:prstGeom prst="line">
              <a:avLst/>
            </a:prstGeom>
            <a:noFill/>
            <a:ln w="6350" cap="flat" cmpd="sng" algn="ctr">
              <a:solidFill>
                <a:schemeClr val="accent3"/>
              </a:solidFill>
              <a:prstDash val="solid"/>
            </a:ln>
            <a:effectLst/>
          </p:spPr>
        </p:cxnSp>
        <p:cxnSp>
          <p:nvCxnSpPr>
            <p:cNvPr id="26" name="Straight Connector 25"/>
            <p:cNvCxnSpPr/>
            <p:nvPr userDrawn="1"/>
          </p:nvCxnSpPr>
          <p:spPr>
            <a:xfrm>
              <a:off x="712215" y="623700"/>
              <a:ext cx="1371600" cy="0"/>
            </a:xfrm>
            <a:prstGeom prst="line">
              <a:avLst/>
            </a:prstGeom>
            <a:noFill/>
            <a:ln w="6350" cap="flat" cmpd="sng" algn="ctr">
              <a:solidFill>
                <a:schemeClr val="accent3"/>
              </a:solidFill>
              <a:prstDash val="solid"/>
            </a:ln>
            <a:effectLst/>
          </p:spPr>
        </p:cxnSp>
        <p:cxnSp>
          <p:nvCxnSpPr>
            <p:cNvPr id="27" name="Straight Connector 26"/>
            <p:cNvCxnSpPr/>
            <p:nvPr userDrawn="1"/>
          </p:nvCxnSpPr>
          <p:spPr>
            <a:xfrm>
              <a:off x="712215" y="685054"/>
              <a:ext cx="1371600" cy="0"/>
            </a:xfrm>
            <a:prstGeom prst="line">
              <a:avLst/>
            </a:prstGeom>
            <a:noFill/>
            <a:ln w="6350" cap="flat" cmpd="sng" algn="ctr">
              <a:solidFill>
                <a:schemeClr val="accent3"/>
              </a:solidFill>
              <a:prstDash val="solid"/>
            </a:ln>
            <a:effectLst/>
          </p:spPr>
        </p:cxnSp>
        <p:cxnSp>
          <p:nvCxnSpPr>
            <p:cNvPr id="34" name="Straight Connector 33"/>
            <p:cNvCxnSpPr/>
            <p:nvPr userDrawn="1"/>
          </p:nvCxnSpPr>
          <p:spPr>
            <a:xfrm>
              <a:off x="712215" y="746408"/>
              <a:ext cx="1371600" cy="0"/>
            </a:xfrm>
            <a:prstGeom prst="line">
              <a:avLst/>
            </a:prstGeom>
            <a:noFill/>
            <a:ln w="6350" cap="flat" cmpd="sng" algn="ctr">
              <a:solidFill>
                <a:schemeClr val="accent3"/>
              </a:solidFill>
              <a:prstDash val="solid"/>
            </a:ln>
            <a:effectLst/>
          </p:spPr>
        </p:cxnSp>
        <p:cxnSp>
          <p:nvCxnSpPr>
            <p:cNvPr id="35" name="Straight Connector 34"/>
            <p:cNvCxnSpPr/>
            <p:nvPr userDrawn="1"/>
          </p:nvCxnSpPr>
          <p:spPr>
            <a:xfrm>
              <a:off x="712215" y="807762"/>
              <a:ext cx="1371600" cy="0"/>
            </a:xfrm>
            <a:prstGeom prst="line">
              <a:avLst/>
            </a:prstGeom>
            <a:noFill/>
            <a:ln w="6350" cap="flat" cmpd="sng" algn="ctr">
              <a:solidFill>
                <a:schemeClr val="accent3"/>
              </a:solidFill>
              <a:prstDash val="solid"/>
            </a:ln>
            <a:effectLst/>
          </p:spPr>
        </p:cxnSp>
        <p:cxnSp>
          <p:nvCxnSpPr>
            <p:cNvPr id="36" name="Straight Connector 35"/>
            <p:cNvCxnSpPr/>
            <p:nvPr userDrawn="1"/>
          </p:nvCxnSpPr>
          <p:spPr>
            <a:xfrm>
              <a:off x="712215" y="869116"/>
              <a:ext cx="1371600" cy="0"/>
            </a:xfrm>
            <a:prstGeom prst="line">
              <a:avLst/>
            </a:prstGeom>
            <a:noFill/>
            <a:ln w="6350" cap="flat" cmpd="sng" algn="ctr">
              <a:solidFill>
                <a:schemeClr val="accent3"/>
              </a:solidFill>
              <a:prstDash val="solid"/>
            </a:ln>
            <a:effectLst/>
          </p:spPr>
        </p:cxnSp>
        <p:cxnSp>
          <p:nvCxnSpPr>
            <p:cNvPr id="37" name="Straight Connector 36"/>
            <p:cNvCxnSpPr/>
            <p:nvPr userDrawn="1"/>
          </p:nvCxnSpPr>
          <p:spPr>
            <a:xfrm>
              <a:off x="712215" y="930470"/>
              <a:ext cx="1371600" cy="0"/>
            </a:xfrm>
            <a:prstGeom prst="line">
              <a:avLst/>
            </a:prstGeom>
            <a:noFill/>
            <a:ln w="6350" cap="flat" cmpd="sng" algn="ctr">
              <a:solidFill>
                <a:schemeClr val="accent3"/>
              </a:solidFill>
              <a:prstDash val="solid"/>
            </a:ln>
            <a:effectLst/>
          </p:spPr>
        </p:cxnSp>
        <p:cxnSp>
          <p:nvCxnSpPr>
            <p:cNvPr id="39" name="Straight Connector 38"/>
            <p:cNvCxnSpPr/>
            <p:nvPr userDrawn="1"/>
          </p:nvCxnSpPr>
          <p:spPr>
            <a:xfrm>
              <a:off x="712215" y="991824"/>
              <a:ext cx="1371600" cy="0"/>
            </a:xfrm>
            <a:prstGeom prst="line">
              <a:avLst/>
            </a:prstGeom>
            <a:noFill/>
            <a:ln w="6350" cap="flat" cmpd="sng" algn="ctr">
              <a:solidFill>
                <a:schemeClr val="accent3"/>
              </a:solidFill>
              <a:prstDash val="solid"/>
            </a:ln>
            <a:effectLst/>
          </p:spPr>
        </p:cxnSp>
        <p:cxnSp>
          <p:nvCxnSpPr>
            <p:cNvPr id="40" name="Straight Connector 39"/>
            <p:cNvCxnSpPr/>
            <p:nvPr userDrawn="1"/>
          </p:nvCxnSpPr>
          <p:spPr>
            <a:xfrm>
              <a:off x="712215" y="1053178"/>
              <a:ext cx="1371600" cy="0"/>
            </a:xfrm>
            <a:prstGeom prst="line">
              <a:avLst/>
            </a:prstGeom>
            <a:noFill/>
            <a:ln w="6350" cap="flat" cmpd="sng" algn="ctr">
              <a:solidFill>
                <a:schemeClr val="accent3"/>
              </a:solidFill>
              <a:prstDash val="solid"/>
            </a:ln>
            <a:effectLst/>
          </p:spPr>
        </p:cxnSp>
        <p:cxnSp>
          <p:nvCxnSpPr>
            <p:cNvPr id="41" name="Straight Connector 40"/>
            <p:cNvCxnSpPr/>
            <p:nvPr userDrawn="1"/>
          </p:nvCxnSpPr>
          <p:spPr>
            <a:xfrm>
              <a:off x="712215" y="1114532"/>
              <a:ext cx="1371600" cy="0"/>
            </a:xfrm>
            <a:prstGeom prst="line">
              <a:avLst/>
            </a:prstGeom>
            <a:noFill/>
            <a:ln w="6350" cap="flat" cmpd="sng" algn="ctr">
              <a:solidFill>
                <a:schemeClr val="accent3"/>
              </a:solidFill>
              <a:prstDash val="solid"/>
            </a:ln>
            <a:effectLst/>
          </p:spPr>
        </p:cxnSp>
        <p:cxnSp>
          <p:nvCxnSpPr>
            <p:cNvPr id="42" name="Straight Connector 41"/>
            <p:cNvCxnSpPr/>
            <p:nvPr userDrawn="1"/>
          </p:nvCxnSpPr>
          <p:spPr>
            <a:xfrm>
              <a:off x="712215" y="1175886"/>
              <a:ext cx="1371600" cy="0"/>
            </a:xfrm>
            <a:prstGeom prst="line">
              <a:avLst/>
            </a:prstGeom>
            <a:noFill/>
            <a:ln w="6350" cap="flat" cmpd="sng" algn="ctr">
              <a:solidFill>
                <a:schemeClr val="accent3"/>
              </a:solidFill>
              <a:prstDash val="solid"/>
            </a:ln>
            <a:effectLst/>
          </p:spPr>
        </p:cxnSp>
        <p:cxnSp>
          <p:nvCxnSpPr>
            <p:cNvPr id="44" name="Straight Connector 43"/>
            <p:cNvCxnSpPr/>
            <p:nvPr userDrawn="1"/>
          </p:nvCxnSpPr>
          <p:spPr>
            <a:xfrm>
              <a:off x="712215" y="1237240"/>
              <a:ext cx="1371600" cy="0"/>
            </a:xfrm>
            <a:prstGeom prst="line">
              <a:avLst/>
            </a:prstGeom>
            <a:noFill/>
            <a:ln w="6350" cap="flat" cmpd="sng" algn="ctr">
              <a:solidFill>
                <a:schemeClr val="accent3"/>
              </a:solidFill>
              <a:prstDash val="solid"/>
            </a:ln>
            <a:effectLst/>
          </p:spPr>
        </p:cxnSp>
        <p:cxnSp>
          <p:nvCxnSpPr>
            <p:cNvPr id="45" name="Straight Connector 44"/>
            <p:cNvCxnSpPr/>
            <p:nvPr userDrawn="1"/>
          </p:nvCxnSpPr>
          <p:spPr>
            <a:xfrm>
              <a:off x="712215" y="1298594"/>
              <a:ext cx="1371600" cy="0"/>
            </a:xfrm>
            <a:prstGeom prst="line">
              <a:avLst/>
            </a:prstGeom>
            <a:noFill/>
            <a:ln w="6350" cap="flat" cmpd="sng" algn="ctr">
              <a:solidFill>
                <a:schemeClr val="accent3"/>
              </a:solidFill>
              <a:prstDash val="solid"/>
            </a:ln>
            <a:effectLst/>
          </p:spPr>
        </p:cxnSp>
        <p:cxnSp>
          <p:nvCxnSpPr>
            <p:cNvPr id="46" name="Straight Connector 45"/>
            <p:cNvCxnSpPr/>
            <p:nvPr userDrawn="1"/>
          </p:nvCxnSpPr>
          <p:spPr>
            <a:xfrm>
              <a:off x="712215" y="1359948"/>
              <a:ext cx="1371600" cy="0"/>
            </a:xfrm>
            <a:prstGeom prst="line">
              <a:avLst/>
            </a:prstGeom>
            <a:noFill/>
            <a:ln w="6350" cap="flat" cmpd="sng" algn="ctr">
              <a:solidFill>
                <a:schemeClr val="accent3"/>
              </a:solidFill>
              <a:prstDash val="solid"/>
            </a:ln>
            <a:effectLst/>
          </p:spPr>
        </p:cxnSp>
        <p:cxnSp>
          <p:nvCxnSpPr>
            <p:cNvPr id="47" name="Straight Connector 46"/>
            <p:cNvCxnSpPr/>
            <p:nvPr userDrawn="1"/>
          </p:nvCxnSpPr>
          <p:spPr>
            <a:xfrm>
              <a:off x="712215" y="1421302"/>
              <a:ext cx="1371600" cy="0"/>
            </a:xfrm>
            <a:prstGeom prst="line">
              <a:avLst/>
            </a:prstGeom>
            <a:noFill/>
            <a:ln w="6350" cap="flat" cmpd="sng" algn="ctr">
              <a:solidFill>
                <a:schemeClr val="accent3"/>
              </a:solidFill>
              <a:prstDash val="solid"/>
            </a:ln>
            <a:effectLst/>
          </p:spPr>
        </p:cxnSp>
        <p:cxnSp>
          <p:nvCxnSpPr>
            <p:cNvPr id="49" name="Straight Connector 48"/>
            <p:cNvCxnSpPr/>
            <p:nvPr userDrawn="1"/>
          </p:nvCxnSpPr>
          <p:spPr>
            <a:xfrm>
              <a:off x="712215" y="1482656"/>
              <a:ext cx="1371600" cy="0"/>
            </a:xfrm>
            <a:prstGeom prst="line">
              <a:avLst/>
            </a:prstGeom>
            <a:noFill/>
            <a:ln w="6350" cap="flat" cmpd="sng" algn="ctr">
              <a:solidFill>
                <a:schemeClr val="accent3"/>
              </a:solidFill>
              <a:prstDash val="solid"/>
            </a:ln>
            <a:effectLst/>
          </p:spPr>
        </p:cxnSp>
        <p:cxnSp>
          <p:nvCxnSpPr>
            <p:cNvPr id="50" name="Straight Connector 49"/>
            <p:cNvCxnSpPr/>
            <p:nvPr userDrawn="1"/>
          </p:nvCxnSpPr>
          <p:spPr>
            <a:xfrm>
              <a:off x="712215" y="1544010"/>
              <a:ext cx="1371600" cy="0"/>
            </a:xfrm>
            <a:prstGeom prst="line">
              <a:avLst/>
            </a:prstGeom>
            <a:noFill/>
            <a:ln w="6350" cap="flat" cmpd="sng" algn="ctr">
              <a:solidFill>
                <a:schemeClr val="accent3"/>
              </a:solidFill>
              <a:prstDash val="solid"/>
            </a:ln>
            <a:effectLst/>
          </p:spPr>
        </p:cxnSp>
        <p:cxnSp>
          <p:nvCxnSpPr>
            <p:cNvPr id="51" name="Straight Connector 50"/>
            <p:cNvCxnSpPr/>
            <p:nvPr userDrawn="1"/>
          </p:nvCxnSpPr>
          <p:spPr>
            <a:xfrm>
              <a:off x="712215" y="1605364"/>
              <a:ext cx="1371600" cy="0"/>
            </a:xfrm>
            <a:prstGeom prst="line">
              <a:avLst/>
            </a:prstGeom>
            <a:noFill/>
            <a:ln w="6350" cap="flat" cmpd="sng" algn="ctr">
              <a:solidFill>
                <a:schemeClr val="accent3"/>
              </a:solidFill>
              <a:prstDash val="solid"/>
            </a:ln>
            <a:effectLst/>
          </p:spPr>
        </p:cxnSp>
        <p:cxnSp>
          <p:nvCxnSpPr>
            <p:cNvPr id="52" name="Straight Connector 51"/>
            <p:cNvCxnSpPr/>
            <p:nvPr userDrawn="1"/>
          </p:nvCxnSpPr>
          <p:spPr>
            <a:xfrm>
              <a:off x="712215" y="1666718"/>
              <a:ext cx="1371600" cy="0"/>
            </a:xfrm>
            <a:prstGeom prst="line">
              <a:avLst/>
            </a:prstGeom>
            <a:noFill/>
            <a:ln w="6350" cap="flat" cmpd="sng" algn="ctr">
              <a:solidFill>
                <a:schemeClr val="accent3"/>
              </a:solidFill>
              <a:prstDash val="solid"/>
            </a:ln>
            <a:effectLst/>
          </p:spPr>
        </p:cxnSp>
        <p:cxnSp>
          <p:nvCxnSpPr>
            <p:cNvPr id="54" name="Straight Connector 53"/>
            <p:cNvCxnSpPr/>
            <p:nvPr userDrawn="1"/>
          </p:nvCxnSpPr>
          <p:spPr>
            <a:xfrm>
              <a:off x="712215" y="1728072"/>
              <a:ext cx="1371600" cy="0"/>
            </a:xfrm>
            <a:prstGeom prst="line">
              <a:avLst/>
            </a:prstGeom>
            <a:noFill/>
            <a:ln w="6350" cap="flat" cmpd="sng" algn="ctr">
              <a:solidFill>
                <a:schemeClr val="accent3"/>
              </a:solidFill>
              <a:prstDash val="solid"/>
            </a:ln>
            <a:effectLst/>
          </p:spPr>
        </p:cxnSp>
        <p:cxnSp>
          <p:nvCxnSpPr>
            <p:cNvPr id="55" name="Straight Connector 54"/>
            <p:cNvCxnSpPr/>
            <p:nvPr userDrawn="1"/>
          </p:nvCxnSpPr>
          <p:spPr>
            <a:xfrm>
              <a:off x="712215" y="1789426"/>
              <a:ext cx="1371600" cy="0"/>
            </a:xfrm>
            <a:prstGeom prst="line">
              <a:avLst/>
            </a:prstGeom>
            <a:noFill/>
            <a:ln w="6350" cap="flat" cmpd="sng" algn="ctr">
              <a:solidFill>
                <a:schemeClr val="accent3"/>
              </a:solidFill>
              <a:prstDash val="solid"/>
            </a:ln>
            <a:effectLst/>
          </p:spPr>
        </p:cxnSp>
        <p:cxnSp>
          <p:nvCxnSpPr>
            <p:cNvPr id="56" name="Straight Connector 55"/>
            <p:cNvCxnSpPr/>
            <p:nvPr userDrawn="1"/>
          </p:nvCxnSpPr>
          <p:spPr>
            <a:xfrm>
              <a:off x="712215" y="1850780"/>
              <a:ext cx="1371600" cy="0"/>
            </a:xfrm>
            <a:prstGeom prst="line">
              <a:avLst/>
            </a:prstGeom>
            <a:noFill/>
            <a:ln w="6350" cap="flat" cmpd="sng" algn="ctr">
              <a:solidFill>
                <a:schemeClr val="accent3"/>
              </a:solidFill>
              <a:prstDash val="solid"/>
            </a:ln>
            <a:effectLst/>
          </p:spPr>
        </p:cxnSp>
        <p:cxnSp>
          <p:nvCxnSpPr>
            <p:cNvPr id="57" name="Straight Connector 56"/>
            <p:cNvCxnSpPr/>
            <p:nvPr userDrawn="1"/>
          </p:nvCxnSpPr>
          <p:spPr>
            <a:xfrm>
              <a:off x="712215" y="1912134"/>
              <a:ext cx="1371600" cy="0"/>
            </a:xfrm>
            <a:prstGeom prst="line">
              <a:avLst/>
            </a:prstGeom>
            <a:noFill/>
            <a:ln w="6350" cap="flat" cmpd="sng" algn="ctr">
              <a:solidFill>
                <a:schemeClr val="accent3"/>
              </a:solidFill>
              <a:prstDash val="solid"/>
            </a:ln>
            <a:effectLst/>
          </p:spPr>
        </p:cxnSp>
        <p:cxnSp>
          <p:nvCxnSpPr>
            <p:cNvPr id="59" name="Straight Connector 58"/>
            <p:cNvCxnSpPr/>
            <p:nvPr userDrawn="1"/>
          </p:nvCxnSpPr>
          <p:spPr>
            <a:xfrm>
              <a:off x="712215" y="1973488"/>
              <a:ext cx="1371600" cy="0"/>
            </a:xfrm>
            <a:prstGeom prst="line">
              <a:avLst/>
            </a:prstGeom>
            <a:noFill/>
            <a:ln w="6350" cap="flat" cmpd="sng" algn="ctr">
              <a:solidFill>
                <a:schemeClr val="accent3"/>
              </a:solidFill>
              <a:prstDash val="solid"/>
            </a:ln>
            <a:effectLst/>
          </p:spPr>
        </p:cxnSp>
        <p:cxnSp>
          <p:nvCxnSpPr>
            <p:cNvPr id="60" name="Straight Connector 59"/>
            <p:cNvCxnSpPr/>
            <p:nvPr userDrawn="1"/>
          </p:nvCxnSpPr>
          <p:spPr>
            <a:xfrm>
              <a:off x="712215" y="2034842"/>
              <a:ext cx="1371600" cy="0"/>
            </a:xfrm>
            <a:prstGeom prst="line">
              <a:avLst/>
            </a:prstGeom>
            <a:noFill/>
            <a:ln w="6350" cap="flat" cmpd="sng" algn="ctr">
              <a:solidFill>
                <a:schemeClr val="accent3"/>
              </a:solidFill>
              <a:prstDash val="solid"/>
            </a:ln>
            <a:effectLst/>
          </p:spPr>
        </p:cxnSp>
        <p:cxnSp>
          <p:nvCxnSpPr>
            <p:cNvPr id="61" name="Straight Connector 60"/>
            <p:cNvCxnSpPr/>
            <p:nvPr userDrawn="1"/>
          </p:nvCxnSpPr>
          <p:spPr>
            <a:xfrm>
              <a:off x="712215" y="2096196"/>
              <a:ext cx="1371600" cy="0"/>
            </a:xfrm>
            <a:prstGeom prst="line">
              <a:avLst/>
            </a:prstGeom>
            <a:noFill/>
            <a:ln w="6350" cap="flat" cmpd="sng" algn="ctr">
              <a:solidFill>
                <a:schemeClr val="accent3"/>
              </a:solidFill>
              <a:prstDash val="solid"/>
            </a:ln>
            <a:effectLst/>
          </p:spPr>
        </p:cxnSp>
        <p:cxnSp>
          <p:nvCxnSpPr>
            <p:cNvPr id="62" name="Straight Connector 61"/>
            <p:cNvCxnSpPr/>
            <p:nvPr userDrawn="1"/>
          </p:nvCxnSpPr>
          <p:spPr>
            <a:xfrm>
              <a:off x="712215" y="2157550"/>
              <a:ext cx="1371600" cy="0"/>
            </a:xfrm>
            <a:prstGeom prst="line">
              <a:avLst/>
            </a:prstGeom>
            <a:noFill/>
            <a:ln w="6350" cap="flat" cmpd="sng" algn="ctr">
              <a:solidFill>
                <a:schemeClr val="accent3"/>
              </a:solidFill>
              <a:prstDash val="solid"/>
            </a:ln>
            <a:effectLst/>
          </p:spPr>
        </p:cxnSp>
        <p:cxnSp>
          <p:nvCxnSpPr>
            <p:cNvPr id="64" name="Straight Connector 63"/>
            <p:cNvCxnSpPr/>
            <p:nvPr userDrawn="1"/>
          </p:nvCxnSpPr>
          <p:spPr>
            <a:xfrm>
              <a:off x="712215" y="2218904"/>
              <a:ext cx="1371600" cy="0"/>
            </a:xfrm>
            <a:prstGeom prst="line">
              <a:avLst/>
            </a:prstGeom>
            <a:noFill/>
            <a:ln w="6350" cap="flat" cmpd="sng" algn="ctr">
              <a:solidFill>
                <a:schemeClr val="accent3"/>
              </a:solidFill>
              <a:prstDash val="solid"/>
            </a:ln>
            <a:effectLst/>
          </p:spPr>
        </p:cxnSp>
        <p:cxnSp>
          <p:nvCxnSpPr>
            <p:cNvPr id="65" name="Straight Connector 64"/>
            <p:cNvCxnSpPr/>
            <p:nvPr userDrawn="1"/>
          </p:nvCxnSpPr>
          <p:spPr>
            <a:xfrm>
              <a:off x="712215" y="2280258"/>
              <a:ext cx="1371600" cy="0"/>
            </a:xfrm>
            <a:prstGeom prst="line">
              <a:avLst/>
            </a:prstGeom>
            <a:noFill/>
            <a:ln w="6350" cap="flat" cmpd="sng" algn="ctr">
              <a:solidFill>
                <a:schemeClr val="accent3"/>
              </a:solidFill>
              <a:prstDash val="solid"/>
            </a:ln>
            <a:effectLst/>
          </p:spPr>
        </p:cxnSp>
        <p:cxnSp>
          <p:nvCxnSpPr>
            <p:cNvPr id="66" name="Straight Connector 65"/>
            <p:cNvCxnSpPr/>
            <p:nvPr userDrawn="1"/>
          </p:nvCxnSpPr>
          <p:spPr>
            <a:xfrm>
              <a:off x="712215" y="2341612"/>
              <a:ext cx="1371600" cy="0"/>
            </a:xfrm>
            <a:prstGeom prst="line">
              <a:avLst/>
            </a:prstGeom>
            <a:noFill/>
            <a:ln w="6350" cap="flat" cmpd="sng" algn="ctr">
              <a:solidFill>
                <a:schemeClr val="accent3"/>
              </a:solidFill>
              <a:prstDash val="solid"/>
            </a:ln>
            <a:effectLst/>
          </p:spPr>
        </p:cxnSp>
        <p:cxnSp>
          <p:nvCxnSpPr>
            <p:cNvPr id="67" name="Straight Connector 66"/>
            <p:cNvCxnSpPr/>
            <p:nvPr userDrawn="1"/>
          </p:nvCxnSpPr>
          <p:spPr>
            <a:xfrm>
              <a:off x="712215" y="2402966"/>
              <a:ext cx="1371600" cy="0"/>
            </a:xfrm>
            <a:prstGeom prst="line">
              <a:avLst/>
            </a:prstGeom>
            <a:noFill/>
            <a:ln w="6350" cap="flat" cmpd="sng" algn="ctr">
              <a:solidFill>
                <a:schemeClr val="accent3"/>
              </a:solidFill>
              <a:prstDash val="solid"/>
            </a:ln>
            <a:effectLst/>
          </p:spPr>
        </p:cxnSp>
        <p:cxnSp>
          <p:nvCxnSpPr>
            <p:cNvPr id="69" name="Straight Connector 68"/>
            <p:cNvCxnSpPr/>
            <p:nvPr userDrawn="1"/>
          </p:nvCxnSpPr>
          <p:spPr>
            <a:xfrm>
              <a:off x="712215" y="2464320"/>
              <a:ext cx="1371600" cy="0"/>
            </a:xfrm>
            <a:prstGeom prst="line">
              <a:avLst/>
            </a:prstGeom>
            <a:noFill/>
            <a:ln w="6350" cap="flat" cmpd="sng" algn="ctr">
              <a:solidFill>
                <a:schemeClr val="accent3"/>
              </a:solidFill>
              <a:prstDash val="solid"/>
            </a:ln>
            <a:effectLst/>
          </p:spPr>
        </p:cxnSp>
        <p:cxnSp>
          <p:nvCxnSpPr>
            <p:cNvPr id="70" name="Straight Connector 69"/>
            <p:cNvCxnSpPr/>
            <p:nvPr userDrawn="1"/>
          </p:nvCxnSpPr>
          <p:spPr>
            <a:xfrm>
              <a:off x="712215" y="2525674"/>
              <a:ext cx="1371600" cy="0"/>
            </a:xfrm>
            <a:prstGeom prst="line">
              <a:avLst/>
            </a:prstGeom>
            <a:noFill/>
            <a:ln w="6350" cap="flat" cmpd="sng" algn="ctr">
              <a:solidFill>
                <a:schemeClr val="accent3"/>
              </a:solidFill>
              <a:prstDash val="solid"/>
            </a:ln>
            <a:effectLst/>
          </p:spPr>
        </p:cxnSp>
        <p:cxnSp>
          <p:nvCxnSpPr>
            <p:cNvPr id="71" name="Straight Connector 70"/>
            <p:cNvCxnSpPr/>
            <p:nvPr userDrawn="1"/>
          </p:nvCxnSpPr>
          <p:spPr>
            <a:xfrm>
              <a:off x="712215" y="2587028"/>
              <a:ext cx="1371600" cy="0"/>
            </a:xfrm>
            <a:prstGeom prst="line">
              <a:avLst/>
            </a:prstGeom>
            <a:noFill/>
            <a:ln w="6350" cap="flat" cmpd="sng" algn="ctr">
              <a:solidFill>
                <a:schemeClr val="accent3"/>
              </a:solidFill>
              <a:prstDash val="solid"/>
            </a:ln>
            <a:effectLst/>
          </p:spPr>
        </p:cxnSp>
        <p:cxnSp>
          <p:nvCxnSpPr>
            <p:cNvPr id="72" name="Straight Connector 71"/>
            <p:cNvCxnSpPr/>
            <p:nvPr userDrawn="1"/>
          </p:nvCxnSpPr>
          <p:spPr>
            <a:xfrm>
              <a:off x="712215" y="2648382"/>
              <a:ext cx="1371600" cy="0"/>
            </a:xfrm>
            <a:prstGeom prst="line">
              <a:avLst/>
            </a:prstGeom>
            <a:noFill/>
            <a:ln w="6350" cap="flat" cmpd="sng" algn="ctr">
              <a:solidFill>
                <a:schemeClr val="accent3"/>
              </a:solidFill>
              <a:prstDash val="solid"/>
            </a:ln>
            <a:effectLst/>
          </p:spPr>
        </p:cxnSp>
        <p:cxnSp>
          <p:nvCxnSpPr>
            <p:cNvPr id="74" name="Straight Connector 73"/>
            <p:cNvCxnSpPr/>
            <p:nvPr userDrawn="1"/>
          </p:nvCxnSpPr>
          <p:spPr>
            <a:xfrm>
              <a:off x="712215" y="2709736"/>
              <a:ext cx="1371600" cy="0"/>
            </a:xfrm>
            <a:prstGeom prst="line">
              <a:avLst/>
            </a:prstGeom>
            <a:noFill/>
            <a:ln w="6350" cap="flat" cmpd="sng" algn="ctr">
              <a:solidFill>
                <a:schemeClr val="accent3"/>
              </a:solidFill>
              <a:prstDash val="solid"/>
            </a:ln>
            <a:effectLst/>
          </p:spPr>
        </p:cxnSp>
        <p:cxnSp>
          <p:nvCxnSpPr>
            <p:cNvPr id="75" name="Straight Connector 74"/>
            <p:cNvCxnSpPr/>
            <p:nvPr userDrawn="1"/>
          </p:nvCxnSpPr>
          <p:spPr>
            <a:xfrm>
              <a:off x="712215" y="2771090"/>
              <a:ext cx="1371600" cy="0"/>
            </a:xfrm>
            <a:prstGeom prst="line">
              <a:avLst/>
            </a:prstGeom>
            <a:noFill/>
            <a:ln w="6350" cap="flat" cmpd="sng" algn="ctr">
              <a:solidFill>
                <a:schemeClr val="accent3"/>
              </a:solidFill>
              <a:prstDash val="solid"/>
            </a:ln>
            <a:effectLst/>
          </p:spPr>
        </p:cxnSp>
        <p:cxnSp>
          <p:nvCxnSpPr>
            <p:cNvPr id="76" name="Straight Connector 75"/>
            <p:cNvCxnSpPr/>
            <p:nvPr userDrawn="1"/>
          </p:nvCxnSpPr>
          <p:spPr>
            <a:xfrm>
              <a:off x="712215" y="2832444"/>
              <a:ext cx="1371600" cy="0"/>
            </a:xfrm>
            <a:prstGeom prst="line">
              <a:avLst/>
            </a:prstGeom>
            <a:noFill/>
            <a:ln w="6350" cap="flat" cmpd="sng" algn="ctr">
              <a:solidFill>
                <a:schemeClr val="accent3"/>
              </a:solidFill>
              <a:prstDash val="solid"/>
            </a:ln>
            <a:effectLst/>
          </p:spPr>
        </p:cxnSp>
        <p:cxnSp>
          <p:nvCxnSpPr>
            <p:cNvPr id="77" name="Straight Connector 76"/>
            <p:cNvCxnSpPr/>
            <p:nvPr userDrawn="1"/>
          </p:nvCxnSpPr>
          <p:spPr>
            <a:xfrm>
              <a:off x="712215" y="2893798"/>
              <a:ext cx="1371600" cy="0"/>
            </a:xfrm>
            <a:prstGeom prst="line">
              <a:avLst/>
            </a:prstGeom>
            <a:noFill/>
            <a:ln w="6350" cap="flat" cmpd="sng" algn="ctr">
              <a:solidFill>
                <a:schemeClr val="accent3"/>
              </a:solidFill>
              <a:prstDash val="solid"/>
            </a:ln>
            <a:effectLst/>
          </p:spPr>
        </p:cxnSp>
        <p:cxnSp>
          <p:nvCxnSpPr>
            <p:cNvPr id="79" name="Straight Connector 78"/>
            <p:cNvCxnSpPr/>
            <p:nvPr userDrawn="1"/>
          </p:nvCxnSpPr>
          <p:spPr>
            <a:xfrm>
              <a:off x="712215" y="2955152"/>
              <a:ext cx="1371600" cy="0"/>
            </a:xfrm>
            <a:prstGeom prst="line">
              <a:avLst/>
            </a:prstGeom>
            <a:noFill/>
            <a:ln w="6350" cap="flat" cmpd="sng" algn="ctr">
              <a:solidFill>
                <a:schemeClr val="accent3"/>
              </a:solidFill>
              <a:prstDash val="solid"/>
            </a:ln>
            <a:effectLst/>
          </p:spPr>
        </p:cxnSp>
        <p:cxnSp>
          <p:nvCxnSpPr>
            <p:cNvPr id="80" name="Straight Connector 79"/>
            <p:cNvCxnSpPr/>
            <p:nvPr userDrawn="1"/>
          </p:nvCxnSpPr>
          <p:spPr>
            <a:xfrm>
              <a:off x="712215" y="3016506"/>
              <a:ext cx="1371600" cy="0"/>
            </a:xfrm>
            <a:prstGeom prst="line">
              <a:avLst/>
            </a:prstGeom>
            <a:noFill/>
            <a:ln w="6350" cap="flat" cmpd="sng" algn="ctr">
              <a:solidFill>
                <a:schemeClr val="accent3"/>
              </a:solidFill>
              <a:prstDash val="solid"/>
            </a:ln>
            <a:effectLst/>
          </p:spPr>
        </p:cxnSp>
        <p:cxnSp>
          <p:nvCxnSpPr>
            <p:cNvPr id="81" name="Straight Connector 80"/>
            <p:cNvCxnSpPr/>
            <p:nvPr userDrawn="1"/>
          </p:nvCxnSpPr>
          <p:spPr>
            <a:xfrm>
              <a:off x="712215" y="3077860"/>
              <a:ext cx="1371600" cy="0"/>
            </a:xfrm>
            <a:prstGeom prst="line">
              <a:avLst/>
            </a:prstGeom>
            <a:noFill/>
            <a:ln w="6350" cap="flat" cmpd="sng" algn="ctr">
              <a:solidFill>
                <a:schemeClr val="accent3"/>
              </a:solidFill>
              <a:prstDash val="solid"/>
            </a:ln>
            <a:effectLst/>
          </p:spPr>
        </p:cxnSp>
        <p:cxnSp>
          <p:nvCxnSpPr>
            <p:cNvPr id="82" name="Straight Connector 81"/>
            <p:cNvCxnSpPr/>
            <p:nvPr userDrawn="1"/>
          </p:nvCxnSpPr>
          <p:spPr>
            <a:xfrm>
              <a:off x="712215" y="3139214"/>
              <a:ext cx="1371600" cy="0"/>
            </a:xfrm>
            <a:prstGeom prst="line">
              <a:avLst/>
            </a:prstGeom>
            <a:noFill/>
            <a:ln w="6350" cap="flat" cmpd="sng" algn="ctr">
              <a:solidFill>
                <a:schemeClr val="accent3"/>
              </a:solidFill>
              <a:prstDash val="solid"/>
            </a:ln>
            <a:effectLst/>
          </p:spPr>
        </p:cxnSp>
        <p:cxnSp>
          <p:nvCxnSpPr>
            <p:cNvPr id="84" name="Straight Connector 83"/>
            <p:cNvCxnSpPr/>
            <p:nvPr userDrawn="1"/>
          </p:nvCxnSpPr>
          <p:spPr>
            <a:xfrm>
              <a:off x="712215" y="3200568"/>
              <a:ext cx="1371600" cy="0"/>
            </a:xfrm>
            <a:prstGeom prst="line">
              <a:avLst/>
            </a:prstGeom>
            <a:noFill/>
            <a:ln w="6350" cap="flat" cmpd="sng" algn="ctr">
              <a:solidFill>
                <a:schemeClr val="accent3"/>
              </a:solidFill>
              <a:prstDash val="solid"/>
            </a:ln>
            <a:effectLst/>
          </p:spPr>
        </p:cxnSp>
        <p:cxnSp>
          <p:nvCxnSpPr>
            <p:cNvPr id="85" name="Straight Connector 84"/>
            <p:cNvCxnSpPr/>
            <p:nvPr userDrawn="1"/>
          </p:nvCxnSpPr>
          <p:spPr>
            <a:xfrm>
              <a:off x="712215" y="3261922"/>
              <a:ext cx="1371600" cy="0"/>
            </a:xfrm>
            <a:prstGeom prst="line">
              <a:avLst/>
            </a:prstGeom>
            <a:noFill/>
            <a:ln w="6350" cap="flat" cmpd="sng" algn="ctr">
              <a:solidFill>
                <a:schemeClr val="accent3"/>
              </a:solidFill>
              <a:prstDash val="solid"/>
            </a:ln>
            <a:effectLst/>
          </p:spPr>
        </p:cxnSp>
        <p:cxnSp>
          <p:nvCxnSpPr>
            <p:cNvPr id="86" name="Straight Connector 85"/>
            <p:cNvCxnSpPr/>
            <p:nvPr userDrawn="1"/>
          </p:nvCxnSpPr>
          <p:spPr>
            <a:xfrm>
              <a:off x="712215" y="3323276"/>
              <a:ext cx="1371600" cy="0"/>
            </a:xfrm>
            <a:prstGeom prst="line">
              <a:avLst/>
            </a:prstGeom>
            <a:noFill/>
            <a:ln w="6350" cap="flat" cmpd="sng" algn="ctr">
              <a:solidFill>
                <a:schemeClr val="accent3"/>
              </a:solidFill>
              <a:prstDash val="solid"/>
            </a:ln>
            <a:effectLst/>
          </p:spPr>
        </p:cxnSp>
        <p:cxnSp>
          <p:nvCxnSpPr>
            <p:cNvPr id="87" name="Straight Connector 86"/>
            <p:cNvCxnSpPr/>
            <p:nvPr userDrawn="1"/>
          </p:nvCxnSpPr>
          <p:spPr>
            <a:xfrm>
              <a:off x="712215" y="3384630"/>
              <a:ext cx="1371600" cy="0"/>
            </a:xfrm>
            <a:prstGeom prst="line">
              <a:avLst/>
            </a:prstGeom>
            <a:noFill/>
            <a:ln w="6350" cap="flat" cmpd="sng" algn="ctr">
              <a:solidFill>
                <a:schemeClr val="accent3"/>
              </a:solidFill>
              <a:prstDash val="solid"/>
            </a:ln>
            <a:effectLst/>
          </p:spPr>
        </p:cxnSp>
        <p:cxnSp>
          <p:nvCxnSpPr>
            <p:cNvPr id="89" name="Straight Connector 88"/>
            <p:cNvCxnSpPr/>
            <p:nvPr userDrawn="1"/>
          </p:nvCxnSpPr>
          <p:spPr>
            <a:xfrm>
              <a:off x="712215" y="3445984"/>
              <a:ext cx="1371600" cy="0"/>
            </a:xfrm>
            <a:prstGeom prst="line">
              <a:avLst/>
            </a:prstGeom>
            <a:noFill/>
            <a:ln w="6350" cap="flat" cmpd="sng" algn="ctr">
              <a:solidFill>
                <a:schemeClr val="accent3"/>
              </a:solidFill>
              <a:prstDash val="solid"/>
            </a:ln>
            <a:effectLst/>
          </p:spPr>
        </p:cxnSp>
        <p:cxnSp>
          <p:nvCxnSpPr>
            <p:cNvPr id="90" name="Straight Connector 89"/>
            <p:cNvCxnSpPr/>
            <p:nvPr userDrawn="1"/>
          </p:nvCxnSpPr>
          <p:spPr>
            <a:xfrm>
              <a:off x="712215" y="3507338"/>
              <a:ext cx="1371600" cy="0"/>
            </a:xfrm>
            <a:prstGeom prst="line">
              <a:avLst/>
            </a:prstGeom>
            <a:noFill/>
            <a:ln w="6350" cap="flat" cmpd="sng" algn="ctr">
              <a:solidFill>
                <a:schemeClr val="accent3"/>
              </a:solidFill>
              <a:prstDash val="solid"/>
            </a:ln>
            <a:effectLst/>
          </p:spPr>
        </p:cxnSp>
        <p:cxnSp>
          <p:nvCxnSpPr>
            <p:cNvPr id="91" name="Straight Connector 90"/>
            <p:cNvCxnSpPr/>
            <p:nvPr userDrawn="1"/>
          </p:nvCxnSpPr>
          <p:spPr>
            <a:xfrm>
              <a:off x="712215" y="3568692"/>
              <a:ext cx="1371600" cy="0"/>
            </a:xfrm>
            <a:prstGeom prst="line">
              <a:avLst/>
            </a:prstGeom>
            <a:noFill/>
            <a:ln w="6350" cap="flat" cmpd="sng" algn="ctr">
              <a:solidFill>
                <a:schemeClr val="accent3"/>
              </a:solidFill>
              <a:prstDash val="solid"/>
            </a:ln>
            <a:effectLst/>
          </p:spPr>
        </p:cxnSp>
        <p:cxnSp>
          <p:nvCxnSpPr>
            <p:cNvPr id="92" name="Straight Connector 91"/>
            <p:cNvCxnSpPr/>
            <p:nvPr userDrawn="1"/>
          </p:nvCxnSpPr>
          <p:spPr>
            <a:xfrm>
              <a:off x="712215" y="3630046"/>
              <a:ext cx="1371600" cy="0"/>
            </a:xfrm>
            <a:prstGeom prst="line">
              <a:avLst/>
            </a:prstGeom>
            <a:noFill/>
            <a:ln w="6350" cap="flat" cmpd="sng" algn="ctr">
              <a:solidFill>
                <a:schemeClr val="accent3"/>
              </a:solidFill>
              <a:prstDash val="solid"/>
            </a:ln>
            <a:effectLst/>
          </p:spPr>
        </p:cxnSp>
        <p:cxnSp>
          <p:nvCxnSpPr>
            <p:cNvPr id="94" name="Straight Connector 93"/>
            <p:cNvCxnSpPr/>
            <p:nvPr userDrawn="1"/>
          </p:nvCxnSpPr>
          <p:spPr>
            <a:xfrm>
              <a:off x="712215" y="3691400"/>
              <a:ext cx="1371600" cy="0"/>
            </a:xfrm>
            <a:prstGeom prst="line">
              <a:avLst/>
            </a:prstGeom>
            <a:noFill/>
            <a:ln w="6350" cap="flat" cmpd="sng" algn="ctr">
              <a:solidFill>
                <a:schemeClr val="accent3"/>
              </a:solidFill>
              <a:prstDash val="solid"/>
            </a:ln>
            <a:effectLst/>
          </p:spPr>
        </p:cxnSp>
        <p:cxnSp>
          <p:nvCxnSpPr>
            <p:cNvPr id="95" name="Straight Connector 94"/>
            <p:cNvCxnSpPr/>
            <p:nvPr userDrawn="1"/>
          </p:nvCxnSpPr>
          <p:spPr>
            <a:xfrm>
              <a:off x="712215" y="3752754"/>
              <a:ext cx="1371600" cy="0"/>
            </a:xfrm>
            <a:prstGeom prst="line">
              <a:avLst/>
            </a:prstGeom>
            <a:noFill/>
            <a:ln w="6350" cap="flat" cmpd="sng" algn="ctr">
              <a:solidFill>
                <a:schemeClr val="accent3"/>
              </a:solidFill>
              <a:prstDash val="solid"/>
            </a:ln>
            <a:effectLst/>
          </p:spPr>
        </p:cxnSp>
        <p:cxnSp>
          <p:nvCxnSpPr>
            <p:cNvPr id="96" name="Straight Connector 95"/>
            <p:cNvCxnSpPr/>
            <p:nvPr userDrawn="1"/>
          </p:nvCxnSpPr>
          <p:spPr>
            <a:xfrm>
              <a:off x="712215" y="3814108"/>
              <a:ext cx="1371600" cy="0"/>
            </a:xfrm>
            <a:prstGeom prst="line">
              <a:avLst/>
            </a:prstGeom>
            <a:noFill/>
            <a:ln w="6350" cap="flat" cmpd="sng" algn="ctr">
              <a:solidFill>
                <a:schemeClr val="accent3"/>
              </a:solidFill>
              <a:prstDash val="solid"/>
            </a:ln>
            <a:effectLst/>
          </p:spPr>
        </p:cxnSp>
        <p:cxnSp>
          <p:nvCxnSpPr>
            <p:cNvPr id="97" name="Straight Connector 96"/>
            <p:cNvCxnSpPr/>
            <p:nvPr userDrawn="1"/>
          </p:nvCxnSpPr>
          <p:spPr>
            <a:xfrm>
              <a:off x="712215" y="3875462"/>
              <a:ext cx="1371600" cy="0"/>
            </a:xfrm>
            <a:prstGeom prst="line">
              <a:avLst/>
            </a:prstGeom>
            <a:noFill/>
            <a:ln w="6350" cap="flat" cmpd="sng" algn="ctr">
              <a:solidFill>
                <a:schemeClr val="accent3"/>
              </a:solidFill>
              <a:prstDash val="solid"/>
            </a:ln>
            <a:effectLst/>
          </p:spPr>
        </p:cxnSp>
        <p:cxnSp>
          <p:nvCxnSpPr>
            <p:cNvPr id="99" name="Straight Connector 98"/>
            <p:cNvCxnSpPr/>
            <p:nvPr userDrawn="1"/>
          </p:nvCxnSpPr>
          <p:spPr>
            <a:xfrm>
              <a:off x="712215" y="3936816"/>
              <a:ext cx="1371600" cy="0"/>
            </a:xfrm>
            <a:prstGeom prst="line">
              <a:avLst/>
            </a:prstGeom>
            <a:noFill/>
            <a:ln w="6350" cap="flat" cmpd="sng" algn="ctr">
              <a:solidFill>
                <a:schemeClr val="accent3"/>
              </a:solidFill>
              <a:prstDash val="solid"/>
            </a:ln>
            <a:effectLst/>
          </p:spPr>
        </p:cxnSp>
        <p:cxnSp>
          <p:nvCxnSpPr>
            <p:cNvPr id="100" name="Straight Connector 99"/>
            <p:cNvCxnSpPr/>
            <p:nvPr userDrawn="1"/>
          </p:nvCxnSpPr>
          <p:spPr>
            <a:xfrm>
              <a:off x="712215" y="3998170"/>
              <a:ext cx="1371600" cy="0"/>
            </a:xfrm>
            <a:prstGeom prst="line">
              <a:avLst/>
            </a:prstGeom>
            <a:noFill/>
            <a:ln w="6350" cap="flat" cmpd="sng" algn="ctr">
              <a:solidFill>
                <a:schemeClr val="accent3"/>
              </a:solidFill>
              <a:prstDash val="solid"/>
            </a:ln>
            <a:effectLst/>
          </p:spPr>
        </p:cxnSp>
        <p:cxnSp>
          <p:nvCxnSpPr>
            <p:cNvPr id="101" name="Straight Connector 100"/>
            <p:cNvCxnSpPr/>
            <p:nvPr userDrawn="1"/>
          </p:nvCxnSpPr>
          <p:spPr>
            <a:xfrm>
              <a:off x="712215" y="4059524"/>
              <a:ext cx="1371600" cy="0"/>
            </a:xfrm>
            <a:prstGeom prst="line">
              <a:avLst/>
            </a:prstGeom>
            <a:noFill/>
            <a:ln w="6350" cap="flat" cmpd="sng" algn="ctr">
              <a:solidFill>
                <a:schemeClr val="accent3"/>
              </a:solidFill>
              <a:prstDash val="solid"/>
            </a:ln>
            <a:effectLst/>
          </p:spPr>
        </p:cxnSp>
        <p:cxnSp>
          <p:nvCxnSpPr>
            <p:cNvPr id="102" name="Straight Connector 101"/>
            <p:cNvCxnSpPr/>
            <p:nvPr userDrawn="1"/>
          </p:nvCxnSpPr>
          <p:spPr>
            <a:xfrm>
              <a:off x="712215" y="4120878"/>
              <a:ext cx="1371600" cy="0"/>
            </a:xfrm>
            <a:prstGeom prst="line">
              <a:avLst/>
            </a:prstGeom>
            <a:noFill/>
            <a:ln w="6350" cap="flat" cmpd="sng" algn="ctr">
              <a:solidFill>
                <a:schemeClr val="accent3"/>
              </a:solidFill>
              <a:prstDash val="solid"/>
            </a:ln>
            <a:effectLst/>
          </p:spPr>
        </p:cxnSp>
        <p:cxnSp>
          <p:nvCxnSpPr>
            <p:cNvPr id="104" name="Straight Connector 103"/>
            <p:cNvCxnSpPr/>
            <p:nvPr userDrawn="1"/>
          </p:nvCxnSpPr>
          <p:spPr>
            <a:xfrm>
              <a:off x="712215" y="4182232"/>
              <a:ext cx="1371600" cy="0"/>
            </a:xfrm>
            <a:prstGeom prst="line">
              <a:avLst/>
            </a:prstGeom>
            <a:noFill/>
            <a:ln w="6350" cap="flat" cmpd="sng" algn="ctr">
              <a:solidFill>
                <a:schemeClr val="accent3"/>
              </a:solidFill>
              <a:prstDash val="solid"/>
            </a:ln>
            <a:effectLst/>
          </p:spPr>
        </p:cxnSp>
        <p:cxnSp>
          <p:nvCxnSpPr>
            <p:cNvPr id="105" name="Straight Connector 104"/>
            <p:cNvCxnSpPr/>
            <p:nvPr userDrawn="1"/>
          </p:nvCxnSpPr>
          <p:spPr>
            <a:xfrm>
              <a:off x="712215" y="4243586"/>
              <a:ext cx="1371600" cy="0"/>
            </a:xfrm>
            <a:prstGeom prst="line">
              <a:avLst/>
            </a:prstGeom>
            <a:noFill/>
            <a:ln w="6350" cap="flat" cmpd="sng" algn="ctr">
              <a:solidFill>
                <a:schemeClr val="accent3"/>
              </a:solidFill>
              <a:prstDash val="solid"/>
            </a:ln>
            <a:effectLst/>
          </p:spPr>
        </p:cxnSp>
        <p:cxnSp>
          <p:nvCxnSpPr>
            <p:cNvPr id="106" name="Straight Connector 105"/>
            <p:cNvCxnSpPr/>
            <p:nvPr userDrawn="1"/>
          </p:nvCxnSpPr>
          <p:spPr>
            <a:xfrm>
              <a:off x="712215" y="4304940"/>
              <a:ext cx="1371600" cy="0"/>
            </a:xfrm>
            <a:prstGeom prst="line">
              <a:avLst/>
            </a:prstGeom>
            <a:noFill/>
            <a:ln w="6350" cap="flat" cmpd="sng" algn="ctr">
              <a:solidFill>
                <a:schemeClr val="accent3"/>
              </a:solidFill>
              <a:prstDash val="solid"/>
            </a:ln>
            <a:effectLst/>
          </p:spPr>
        </p:cxnSp>
        <p:cxnSp>
          <p:nvCxnSpPr>
            <p:cNvPr id="107" name="Straight Connector 106"/>
            <p:cNvCxnSpPr/>
            <p:nvPr userDrawn="1"/>
          </p:nvCxnSpPr>
          <p:spPr>
            <a:xfrm>
              <a:off x="712215" y="4366294"/>
              <a:ext cx="1371600" cy="0"/>
            </a:xfrm>
            <a:prstGeom prst="line">
              <a:avLst/>
            </a:prstGeom>
            <a:noFill/>
            <a:ln w="6350" cap="flat" cmpd="sng" algn="ctr">
              <a:solidFill>
                <a:schemeClr val="accent3"/>
              </a:solidFill>
              <a:prstDash val="solid"/>
            </a:ln>
            <a:effectLst/>
          </p:spPr>
        </p:cxnSp>
        <p:cxnSp>
          <p:nvCxnSpPr>
            <p:cNvPr id="109" name="Straight Connector 108"/>
            <p:cNvCxnSpPr/>
            <p:nvPr userDrawn="1"/>
          </p:nvCxnSpPr>
          <p:spPr>
            <a:xfrm>
              <a:off x="712215" y="4427648"/>
              <a:ext cx="1371600" cy="0"/>
            </a:xfrm>
            <a:prstGeom prst="line">
              <a:avLst/>
            </a:prstGeom>
            <a:noFill/>
            <a:ln w="6350" cap="flat" cmpd="sng" algn="ctr">
              <a:solidFill>
                <a:schemeClr val="accent3"/>
              </a:solidFill>
              <a:prstDash val="solid"/>
            </a:ln>
            <a:effectLst/>
          </p:spPr>
        </p:cxnSp>
        <p:cxnSp>
          <p:nvCxnSpPr>
            <p:cNvPr id="110" name="Straight Connector 109"/>
            <p:cNvCxnSpPr/>
            <p:nvPr userDrawn="1"/>
          </p:nvCxnSpPr>
          <p:spPr>
            <a:xfrm>
              <a:off x="712215" y="4489002"/>
              <a:ext cx="1371600" cy="0"/>
            </a:xfrm>
            <a:prstGeom prst="line">
              <a:avLst/>
            </a:prstGeom>
            <a:noFill/>
            <a:ln w="6350" cap="flat" cmpd="sng" algn="ctr">
              <a:solidFill>
                <a:schemeClr val="accent3"/>
              </a:solidFill>
              <a:prstDash val="solid"/>
            </a:ln>
            <a:effectLst/>
          </p:spPr>
        </p:cxnSp>
        <p:cxnSp>
          <p:nvCxnSpPr>
            <p:cNvPr id="111" name="Straight Connector 110"/>
            <p:cNvCxnSpPr/>
            <p:nvPr userDrawn="1"/>
          </p:nvCxnSpPr>
          <p:spPr>
            <a:xfrm>
              <a:off x="712215" y="4550356"/>
              <a:ext cx="1371600" cy="0"/>
            </a:xfrm>
            <a:prstGeom prst="line">
              <a:avLst/>
            </a:prstGeom>
            <a:noFill/>
            <a:ln w="6350" cap="flat" cmpd="sng" algn="ctr">
              <a:solidFill>
                <a:schemeClr val="accent3"/>
              </a:solidFill>
              <a:prstDash val="solid"/>
            </a:ln>
            <a:effectLst/>
          </p:spPr>
        </p:cxnSp>
        <p:cxnSp>
          <p:nvCxnSpPr>
            <p:cNvPr id="112" name="Straight Connector 111"/>
            <p:cNvCxnSpPr/>
            <p:nvPr userDrawn="1"/>
          </p:nvCxnSpPr>
          <p:spPr>
            <a:xfrm>
              <a:off x="712215" y="4611710"/>
              <a:ext cx="1371600" cy="0"/>
            </a:xfrm>
            <a:prstGeom prst="line">
              <a:avLst/>
            </a:prstGeom>
            <a:noFill/>
            <a:ln w="6350" cap="flat" cmpd="sng" algn="ctr">
              <a:solidFill>
                <a:schemeClr val="accent3"/>
              </a:solidFill>
              <a:prstDash val="solid"/>
            </a:ln>
            <a:effectLst/>
          </p:spPr>
        </p:cxnSp>
        <p:cxnSp>
          <p:nvCxnSpPr>
            <p:cNvPr id="114" name="Straight Connector 113"/>
            <p:cNvCxnSpPr/>
            <p:nvPr userDrawn="1"/>
          </p:nvCxnSpPr>
          <p:spPr>
            <a:xfrm>
              <a:off x="712215" y="4673064"/>
              <a:ext cx="1371600" cy="0"/>
            </a:xfrm>
            <a:prstGeom prst="line">
              <a:avLst/>
            </a:prstGeom>
            <a:noFill/>
            <a:ln w="6350" cap="flat" cmpd="sng" algn="ctr">
              <a:solidFill>
                <a:schemeClr val="accent3"/>
              </a:solidFill>
              <a:prstDash val="solid"/>
            </a:ln>
            <a:effectLst/>
          </p:spPr>
        </p:cxnSp>
        <p:cxnSp>
          <p:nvCxnSpPr>
            <p:cNvPr id="115" name="Straight Connector 114"/>
            <p:cNvCxnSpPr/>
            <p:nvPr userDrawn="1"/>
          </p:nvCxnSpPr>
          <p:spPr>
            <a:xfrm>
              <a:off x="712215" y="4734418"/>
              <a:ext cx="1371600" cy="0"/>
            </a:xfrm>
            <a:prstGeom prst="line">
              <a:avLst/>
            </a:prstGeom>
            <a:noFill/>
            <a:ln w="6350" cap="flat" cmpd="sng" algn="ctr">
              <a:solidFill>
                <a:schemeClr val="accent3"/>
              </a:solidFill>
              <a:prstDash val="solid"/>
            </a:ln>
            <a:effectLst/>
          </p:spPr>
        </p:cxnSp>
        <p:cxnSp>
          <p:nvCxnSpPr>
            <p:cNvPr id="116" name="Straight Connector 115"/>
            <p:cNvCxnSpPr/>
            <p:nvPr userDrawn="1"/>
          </p:nvCxnSpPr>
          <p:spPr>
            <a:xfrm>
              <a:off x="712215" y="4795772"/>
              <a:ext cx="1371600" cy="0"/>
            </a:xfrm>
            <a:prstGeom prst="line">
              <a:avLst/>
            </a:prstGeom>
            <a:noFill/>
            <a:ln w="6350" cap="flat" cmpd="sng" algn="ctr">
              <a:solidFill>
                <a:schemeClr val="accent3"/>
              </a:solidFill>
              <a:prstDash val="solid"/>
            </a:ln>
            <a:effectLst/>
          </p:spPr>
        </p:cxnSp>
        <p:cxnSp>
          <p:nvCxnSpPr>
            <p:cNvPr id="117" name="Straight Connector 116"/>
            <p:cNvCxnSpPr/>
            <p:nvPr userDrawn="1"/>
          </p:nvCxnSpPr>
          <p:spPr>
            <a:xfrm>
              <a:off x="712215" y="4857126"/>
              <a:ext cx="1371600" cy="0"/>
            </a:xfrm>
            <a:prstGeom prst="line">
              <a:avLst/>
            </a:prstGeom>
            <a:noFill/>
            <a:ln w="6350" cap="flat" cmpd="sng" algn="ctr">
              <a:solidFill>
                <a:schemeClr val="accent3"/>
              </a:solidFill>
              <a:prstDash val="solid"/>
            </a:ln>
            <a:effectLst/>
          </p:spPr>
        </p:cxnSp>
        <p:cxnSp>
          <p:nvCxnSpPr>
            <p:cNvPr id="119" name="Straight Connector 118"/>
            <p:cNvCxnSpPr/>
            <p:nvPr userDrawn="1"/>
          </p:nvCxnSpPr>
          <p:spPr>
            <a:xfrm>
              <a:off x="712215" y="4918480"/>
              <a:ext cx="1371600" cy="0"/>
            </a:xfrm>
            <a:prstGeom prst="line">
              <a:avLst/>
            </a:prstGeom>
            <a:noFill/>
            <a:ln w="6350" cap="flat" cmpd="sng" algn="ctr">
              <a:solidFill>
                <a:schemeClr val="accent3"/>
              </a:solidFill>
              <a:prstDash val="solid"/>
            </a:ln>
            <a:effectLst/>
          </p:spPr>
        </p:cxnSp>
        <p:cxnSp>
          <p:nvCxnSpPr>
            <p:cNvPr id="120" name="Straight Connector 119"/>
            <p:cNvCxnSpPr/>
            <p:nvPr userDrawn="1"/>
          </p:nvCxnSpPr>
          <p:spPr>
            <a:xfrm>
              <a:off x="712215" y="4979834"/>
              <a:ext cx="1371600" cy="0"/>
            </a:xfrm>
            <a:prstGeom prst="line">
              <a:avLst/>
            </a:prstGeom>
            <a:noFill/>
            <a:ln w="6350" cap="flat" cmpd="sng" algn="ctr">
              <a:solidFill>
                <a:schemeClr val="accent3"/>
              </a:solidFill>
              <a:prstDash val="solid"/>
            </a:ln>
            <a:effectLst/>
          </p:spPr>
        </p:cxnSp>
        <p:cxnSp>
          <p:nvCxnSpPr>
            <p:cNvPr id="121" name="Straight Connector 120"/>
            <p:cNvCxnSpPr/>
            <p:nvPr userDrawn="1"/>
          </p:nvCxnSpPr>
          <p:spPr>
            <a:xfrm>
              <a:off x="712215" y="5041188"/>
              <a:ext cx="1371600" cy="0"/>
            </a:xfrm>
            <a:prstGeom prst="line">
              <a:avLst/>
            </a:prstGeom>
            <a:noFill/>
            <a:ln w="6350" cap="flat" cmpd="sng" algn="ctr">
              <a:solidFill>
                <a:schemeClr val="accent3"/>
              </a:solidFill>
              <a:prstDash val="solid"/>
            </a:ln>
            <a:effectLst/>
          </p:spPr>
        </p:cxnSp>
        <p:cxnSp>
          <p:nvCxnSpPr>
            <p:cNvPr id="122" name="Straight Connector 121"/>
            <p:cNvCxnSpPr/>
            <p:nvPr userDrawn="1"/>
          </p:nvCxnSpPr>
          <p:spPr>
            <a:xfrm>
              <a:off x="712215" y="5102542"/>
              <a:ext cx="1371600" cy="0"/>
            </a:xfrm>
            <a:prstGeom prst="line">
              <a:avLst/>
            </a:prstGeom>
            <a:noFill/>
            <a:ln w="6350" cap="flat" cmpd="sng" algn="ctr">
              <a:solidFill>
                <a:schemeClr val="accent3"/>
              </a:solidFill>
              <a:prstDash val="solid"/>
            </a:ln>
            <a:effectLst/>
          </p:spPr>
        </p:cxnSp>
        <p:cxnSp>
          <p:nvCxnSpPr>
            <p:cNvPr id="124" name="Straight Connector 123"/>
            <p:cNvCxnSpPr/>
            <p:nvPr userDrawn="1"/>
          </p:nvCxnSpPr>
          <p:spPr>
            <a:xfrm>
              <a:off x="712215" y="5163896"/>
              <a:ext cx="1371600" cy="0"/>
            </a:xfrm>
            <a:prstGeom prst="line">
              <a:avLst/>
            </a:prstGeom>
            <a:noFill/>
            <a:ln w="6350" cap="flat" cmpd="sng" algn="ctr">
              <a:solidFill>
                <a:schemeClr val="accent3"/>
              </a:solidFill>
              <a:prstDash val="solid"/>
            </a:ln>
            <a:effectLst/>
          </p:spPr>
        </p:cxnSp>
        <p:cxnSp>
          <p:nvCxnSpPr>
            <p:cNvPr id="125" name="Straight Connector 124"/>
            <p:cNvCxnSpPr/>
            <p:nvPr userDrawn="1"/>
          </p:nvCxnSpPr>
          <p:spPr>
            <a:xfrm>
              <a:off x="712215" y="5225250"/>
              <a:ext cx="1371600" cy="0"/>
            </a:xfrm>
            <a:prstGeom prst="line">
              <a:avLst/>
            </a:prstGeom>
            <a:noFill/>
            <a:ln w="6350" cap="flat" cmpd="sng" algn="ctr">
              <a:solidFill>
                <a:schemeClr val="accent3"/>
              </a:solidFill>
              <a:prstDash val="solid"/>
            </a:ln>
            <a:effectLst/>
          </p:spPr>
        </p:cxnSp>
        <p:cxnSp>
          <p:nvCxnSpPr>
            <p:cNvPr id="126" name="Straight Connector 125"/>
            <p:cNvCxnSpPr/>
            <p:nvPr userDrawn="1"/>
          </p:nvCxnSpPr>
          <p:spPr>
            <a:xfrm>
              <a:off x="712215" y="5286604"/>
              <a:ext cx="1371600" cy="0"/>
            </a:xfrm>
            <a:prstGeom prst="line">
              <a:avLst/>
            </a:prstGeom>
            <a:noFill/>
            <a:ln w="6350" cap="flat" cmpd="sng" algn="ctr">
              <a:solidFill>
                <a:schemeClr val="accent3"/>
              </a:solidFill>
              <a:prstDash val="solid"/>
            </a:ln>
            <a:effectLst/>
          </p:spPr>
        </p:cxnSp>
        <p:cxnSp>
          <p:nvCxnSpPr>
            <p:cNvPr id="127" name="Straight Connector 126"/>
            <p:cNvCxnSpPr/>
            <p:nvPr userDrawn="1"/>
          </p:nvCxnSpPr>
          <p:spPr>
            <a:xfrm>
              <a:off x="712215" y="5347958"/>
              <a:ext cx="1371600" cy="0"/>
            </a:xfrm>
            <a:prstGeom prst="line">
              <a:avLst/>
            </a:prstGeom>
            <a:noFill/>
            <a:ln w="6350" cap="flat" cmpd="sng" algn="ctr">
              <a:solidFill>
                <a:schemeClr val="accent3"/>
              </a:solidFill>
              <a:prstDash val="solid"/>
            </a:ln>
            <a:effectLst/>
          </p:spPr>
        </p:cxnSp>
        <p:cxnSp>
          <p:nvCxnSpPr>
            <p:cNvPr id="129" name="Straight Connector 128"/>
            <p:cNvCxnSpPr/>
            <p:nvPr userDrawn="1"/>
          </p:nvCxnSpPr>
          <p:spPr>
            <a:xfrm>
              <a:off x="712215" y="5409312"/>
              <a:ext cx="1371600" cy="0"/>
            </a:xfrm>
            <a:prstGeom prst="line">
              <a:avLst/>
            </a:prstGeom>
            <a:noFill/>
            <a:ln w="6350" cap="flat" cmpd="sng" algn="ctr">
              <a:solidFill>
                <a:schemeClr val="accent3"/>
              </a:solidFill>
              <a:prstDash val="solid"/>
            </a:ln>
            <a:effectLst/>
          </p:spPr>
        </p:cxnSp>
        <p:cxnSp>
          <p:nvCxnSpPr>
            <p:cNvPr id="130" name="Straight Connector 129"/>
            <p:cNvCxnSpPr/>
            <p:nvPr userDrawn="1"/>
          </p:nvCxnSpPr>
          <p:spPr>
            <a:xfrm>
              <a:off x="712215" y="5470666"/>
              <a:ext cx="1371600" cy="0"/>
            </a:xfrm>
            <a:prstGeom prst="line">
              <a:avLst/>
            </a:prstGeom>
            <a:noFill/>
            <a:ln w="6350" cap="flat" cmpd="sng" algn="ctr">
              <a:solidFill>
                <a:schemeClr val="accent3"/>
              </a:solidFill>
              <a:prstDash val="solid"/>
            </a:ln>
            <a:effectLst/>
          </p:spPr>
        </p:cxnSp>
        <p:cxnSp>
          <p:nvCxnSpPr>
            <p:cNvPr id="131" name="Straight Connector 130"/>
            <p:cNvCxnSpPr/>
            <p:nvPr userDrawn="1"/>
          </p:nvCxnSpPr>
          <p:spPr>
            <a:xfrm>
              <a:off x="712215" y="5532020"/>
              <a:ext cx="1371600" cy="0"/>
            </a:xfrm>
            <a:prstGeom prst="line">
              <a:avLst/>
            </a:prstGeom>
            <a:noFill/>
            <a:ln w="6350" cap="flat" cmpd="sng" algn="ctr">
              <a:solidFill>
                <a:schemeClr val="accent3"/>
              </a:solidFill>
              <a:prstDash val="solid"/>
            </a:ln>
            <a:effectLst/>
          </p:spPr>
        </p:cxnSp>
        <p:cxnSp>
          <p:nvCxnSpPr>
            <p:cNvPr id="132" name="Straight Connector 131"/>
            <p:cNvCxnSpPr/>
            <p:nvPr userDrawn="1"/>
          </p:nvCxnSpPr>
          <p:spPr>
            <a:xfrm>
              <a:off x="712215" y="5593374"/>
              <a:ext cx="1371600" cy="0"/>
            </a:xfrm>
            <a:prstGeom prst="line">
              <a:avLst/>
            </a:prstGeom>
            <a:noFill/>
            <a:ln w="6350" cap="flat" cmpd="sng" algn="ctr">
              <a:solidFill>
                <a:schemeClr val="accent3"/>
              </a:solidFill>
              <a:prstDash val="solid"/>
            </a:ln>
            <a:effectLst/>
          </p:spPr>
        </p:cxnSp>
        <p:cxnSp>
          <p:nvCxnSpPr>
            <p:cNvPr id="134" name="Straight Connector 133"/>
            <p:cNvCxnSpPr/>
            <p:nvPr userDrawn="1"/>
          </p:nvCxnSpPr>
          <p:spPr>
            <a:xfrm>
              <a:off x="712215" y="5654728"/>
              <a:ext cx="1371600" cy="0"/>
            </a:xfrm>
            <a:prstGeom prst="line">
              <a:avLst/>
            </a:prstGeom>
            <a:noFill/>
            <a:ln w="6350" cap="flat" cmpd="sng" algn="ctr">
              <a:solidFill>
                <a:schemeClr val="accent3"/>
              </a:solidFill>
              <a:prstDash val="solid"/>
            </a:ln>
            <a:effectLst/>
          </p:spPr>
        </p:cxnSp>
        <p:cxnSp>
          <p:nvCxnSpPr>
            <p:cNvPr id="135" name="Straight Connector 134"/>
            <p:cNvCxnSpPr/>
            <p:nvPr userDrawn="1"/>
          </p:nvCxnSpPr>
          <p:spPr>
            <a:xfrm>
              <a:off x="712215" y="5716082"/>
              <a:ext cx="1371600" cy="0"/>
            </a:xfrm>
            <a:prstGeom prst="line">
              <a:avLst/>
            </a:prstGeom>
            <a:noFill/>
            <a:ln w="6350" cap="flat" cmpd="sng" algn="ctr">
              <a:solidFill>
                <a:schemeClr val="accent3"/>
              </a:solidFill>
              <a:prstDash val="solid"/>
            </a:ln>
            <a:effectLst/>
          </p:spPr>
        </p:cxnSp>
        <p:cxnSp>
          <p:nvCxnSpPr>
            <p:cNvPr id="136" name="Straight Connector 135"/>
            <p:cNvCxnSpPr/>
            <p:nvPr userDrawn="1"/>
          </p:nvCxnSpPr>
          <p:spPr>
            <a:xfrm>
              <a:off x="712215" y="5777436"/>
              <a:ext cx="1371600" cy="0"/>
            </a:xfrm>
            <a:prstGeom prst="line">
              <a:avLst/>
            </a:prstGeom>
            <a:noFill/>
            <a:ln w="6350" cap="flat" cmpd="sng" algn="ctr">
              <a:solidFill>
                <a:schemeClr val="accent3"/>
              </a:solidFill>
              <a:prstDash val="solid"/>
            </a:ln>
            <a:effectLst/>
          </p:spPr>
        </p:cxnSp>
        <p:cxnSp>
          <p:nvCxnSpPr>
            <p:cNvPr id="137" name="Straight Connector 136"/>
            <p:cNvCxnSpPr/>
            <p:nvPr userDrawn="1"/>
          </p:nvCxnSpPr>
          <p:spPr>
            <a:xfrm>
              <a:off x="712215" y="5838790"/>
              <a:ext cx="1371600" cy="0"/>
            </a:xfrm>
            <a:prstGeom prst="line">
              <a:avLst/>
            </a:prstGeom>
            <a:noFill/>
            <a:ln w="6350" cap="flat" cmpd="sng" algn="ctr">
              <a:solidFill>
                <a:schemeClr val="accent3"/>
              </a:solidFill>
              <a:prstDash val="solid"/>
            </a:ln>
            <a:effectLst/>
          </p:spPr>
        </p:cxnSp>
        <p:cxnSp>
          <p:nvCxnSpPr>
            <p:cNvPr id="139" name="Straight Connector 138"/>
            <p:cNvCxnSpPr/>
            <p:nvPr userDrawn="1"/>
          </p:nvCxnSpPr>
          <p:spPr>
            <a:xfrm>
              <a:off x="712215" y="5900144"/>
              <a:ext cx="1371600" cy="0"/>
            </a:xfrm>
            <a:prstGeom prst="line">
              <a:avLst/>
            </a:prstGeom>
            <a:noFill/>
            <a:ln w="6350" cap="flat" cmpd="sng" algn="ctr">
              <a:solidFill>
                <a:schemeClr val="accent3"/>
              </a:solidFill>
              <a:prstDash val="solid"/>
            </a:ln>
            <a:effectLst/>
          </p:spPr>
        </p:cxnSp>
        <p:cxnSp>
          <p:nvCxnSpPr>
            <p:cNvPr id="140" name="Straight Connector 139"/>
            <p:cNvCxnSpPr/>
            <p:nvPr userDrawn="1"/>
          </p:nvCxnSpPr>
          <p:spPr>
            <a:xfrm>
              <a:off x="712215" y="5961498"/>
              <a:ext cx="1371600" cy="0"/>
            </a:xfrm>
            <a:prstGeom prst="line">
              <a:avLst/>
            </a:prstGeom>
            <a:noFill/>
            <a:ln w="6350" cap="flat" cmpd="sng" algn="ctr">
              <a:solidFill>
                <a:schemeClr val="accent3"/>
              </a:solidFill>
              <a:prstDash val="solid"/>
            </a:ln>
            <a:effectLst/>
          </p:spPr>
        </p:cxnSp>
        <p:cxnSp>
          <p:nvCxnSpPr>
            <p:cNvPr id="141" name="Straight Connector 140"/>
            <p:cNvCxnSpPr/>
            <p:nvPr userDrawn="1"/>
          </p:nvCxnSpPr>
          <p:spPr>
            <a:xfrm>
              <a:off x="712215" y="6022852"/>
              <a:ext cx="1371600" cy="0"/>
            </a:xfrm>
            <a:prstGeom prst="line">
              <a:avLst/>
            </a:prstGeom>
            <a:noFill/>
            <a:ln w="6350" cap="flat" cmpd="sng" algn="ctr">
              <a:solidFill>
                <a:schemeClr val="accent3"/>
              </a:solidFill>
              <a:prstDash val="solid"/>
            </a:ln>
            <a:effectLst/>
          </p:spPr>
        </p:cxnSp>
        <p:cxnSp>
          <p:nvCxnSpPr>
            <p:cNvPr id="142" name="Straight Connector 141"/>
            <p:cNvCxnSpPr/>
            <p:nvPr userDrawn="1"/>
          </p:nvCxnSpPr>
          <p:spPr>
            <a:xfrm>
              <a:off x="712215" y="6084206"/>
              <a:ext cx="1371600" cy="0"/>
            </a:xfrm>
            <a:prstGeom prst="line">
              <a:avLst/>
            </a:prstGeom>
            <a:noFill/>
            <a:ln w="6350" cap="flat" cmpd="sng" algn="ctr">
              <a:solidFill>
                <a:schemeClr val="accent3"/>
              </a:solidFill>
              <a:prstDash val="solid"/>
            </a:ln>
            <a:effectLst/>
          </p:spPr>
        </p:cxnSp>
        <p:cxnSp>
          <p:nvCxnSpPr>
            <p:cNvPr id="144" name="Straight Connector 143"/>
            <p:cNvCxnSpPr/>
            <p:nvPr userDrawn="1"/>
          </p:nvCxnSpPr>
          <p:spPr>
            <a:xfrm>
              <a:off x="712215" y="6145560"/>
              <a:ext cx="1371600" cy="0"/>
            </a:xfrm>
            <a:prstGeom prst="line">
              <a:avLst/>
            </a:prstGeom>
            <a:noFill/>
            <a:ln w="6350" cap="flat" cmpd="sng" algn="ctr">
              <a:solidFill>
                <a:schemeClr val="accent3"/>
              </a:solidFill>
              <a:prstDash val="solid"/>
            </a:ln>
            <a:effectLst/>
          </p:spPr>
        </p:cxnSp>
        <p:cxnSp>
          <p:nvCxnSpPr>
            <p:cNvPr id="145" name="Straight Connector 144"/>
            <p:cNvCxnSpPr/>
            <p:nvPr userDrawn="1"/>
          </p:nvCxnSpPr>
          <p:spPr>
            <a:xfrm>
              <a:off x="712215" y="6206914"/>
              <a:ext cx="1371600" cy="0"/>
            </a:xfrm>
            <a:prstGeom prst="line">
              <a:avLst/>
            </a:prstGeom>
            <a:noFill/>
            <a:ln w="6350" cap="flat" cmpd="sng" algn="ctr">
              <a:solidFill>
                <a:schemeClr val="accent3"/>
              </a:solidFill>
              <a:prstDash val="solid"/>
            </a:ln>
            <a:effectLst/>
          </p:spPr>
        </p:cxnSp>
        <p:cxnSp>
          <p:nvCxnSpPr>
            <p:cNvPr id="146" name="Straight Connector 145"/>
            <p:cNvCxnSpPr/>
            <p:nvPr userDrawn="1"/>
          </p:nvCxnSpPr>
          <p:spPr>
            <a:xfrm>
              <a:off x="712215" y="6268268"/>
              <a:ext cx="1371600" cy="0"/>
            </a:xfrm>
            <a:prstGeom prst="line">
              <a:avLst/>
            </a:prstGeom>
            <a:noFill/>
            <a:ln w="6350" cap="flat" cmpd="sng" algn="ctr">
              <a:solidFill>
                <a:schemeClr val="accent3"/>
              </a:solidFill>
              <a:prstDash val="solid"/>
            </a:ln>
            <a:effectLst/>
          </p:spPr>
        </p:cxnSp>
        <p:cxnSp>
          <p:nvCxnSpPr>
            <p:cNvPr id="147" name="Straight Connector 146"/>
            <p:cNvCxnSpPr/>
            <p:nvPr userDrawn="1"/>
          </p:nvCxnSpPr>
          <p:spPr>
            <a:xfrm>
              <a:off x="712215" y="6329622"/>
              <a:ext cx="1371600" cy="0"/>
            </a:xfrm>
            <a:prstGeom prst="line">
              <a:avLst/>
            </a:prstGeom>
            <a:noFill/>
            <a:ln w="6350" cap="flat" cmpd="sng" algn="ctr">
              <a:solidFill>
                <a:schemeClr val="accent3"/>
              </a:solidFill>
              <a:prstDash val="solid"/>
            </a:ln>
            <a:effectLst/>
          </p:spPr>
        </p:cxnSp>
        <p:cxnSp>
          <p:nvCxnSpPr>
            <p:cNvPr id="149" name="Straight Connector 148"/>
            <p:cNvCxnSpPr/>
            <p:nvPr userDrawn="1"/>
          </p:nvCxnSpPr>
          <p:spPr>
            <a:xfrm>
              <a:off x="712215" y="6390976"/>
              <a:ext cx="1371600" cy="0"/>
            </a:xfrm>
            <a:prstGeom prst="line">
              <a:avLst/>
            </a:prstGeom>
            <a:noFill/>
            <a:ln w="6350" cap="flat" cmpd="sng" algn="ctr">
              <a:solidFill>
                <a:schemeClr val="accent3"/>
              </a:solidFill>
              <a:prstDash val="solid"/>
            </a:ln>
            <a:effectLst/>
          </p:spPr>
        </p:cxnSp>
        <p:cxnSp>
          <p:nvCxnSpPr>
            <p:cNvPr id="150" name="Straight Connector 149"/>
            <p:cNvCxnSpPr/>
            <p:nvPr userDrawn="1"/>
          </p:nvCxnSpPr>
          <p:spPr>
            <a:xfrm>
              <a:off x="712215" y="6452330"/>
              <a:ext cx="1371600" cy="0"/>
            </a:xfrm>
            <a:prstGeom prst="line">
              <a:avLst/>
            </a:prstGeom>
            <a:noFill/>
            <a:ln w="6350" cap="flat" cmpd="sng" algn="ctr">
              <a:solidFill>
                <a:schemeClr val="accent3"/>
              </a:solidFill>
              <a:prstDash val="solid"/>
            </a:ln>
            <a:effectLst/>
          </p:spPr>
        </p:cxnSp>
        <p:cxnSp>
          <p:nvCxnSpPr>
            <p:cNvPr id="151" name="Straight Connector 150"/>
            <p:cNvCxnSpPr/>
            <p:nvPr userDrawn="1"/>
          </p:nvCxnSpPr>
          <p:spPr>
            <a:xfrm>
              <a:off x="712215" y="6513684"/>
              <a:ext cx="1371600" cy="0"/>
            </a:xfrm>
            <a:prstGeom prst="line">
              <a:avLst/>
            </a:prstGeom>
            <a:noFill/>
            <a:ln w="6350" cap="flat" cmpd="sng" algn="ctr">
              <a:solidFill>
                <a:schemeClr val="accent3"/>
              </a:solidFill>
              <a:prstDash val="solid"/>
            </a:ln>
            <a:effectLst/>
          </p:spPr>
        </p:cxnSp>
        <p:cxnSp>
          <p:nvCxnSpPr>
            <p:cNvPr id="152" name="Straight Connector 151"/>
            <p:cNvCxnSpPr/>
            <p:nvPr userDrawn="1"/>
          </p:nvCxnSpPr>
          <p:spPr>
            <a:xfrm>
              <a:off x="712215" y="6575038"/>
              <a:ext cx="1371600" cy="0"/>
            </a:xfrm>
            <a:prstGeom prst="line">
              <a:avLst/>
            </a:prstGeom>
            <a:noFill/>
            <a:ln w="6350" cap="flat" cmpd="sng" algn="ctr">
              <a:solidFill>
                <a:schemeClr val="accent3"/>
              </a:solidFill>
              <a:prstDash val="solid"/>
            </a:ln>
            <a:effectLst/>
          </p:spPr>
        </p:cxnSp>
        <p:cxnSp>
          <p:nvCxnSpPr>
            <p:cNvPr id="154" name="Straight Connector 153"/>
            <p:cNvCxnSpPr/>
            <p:nvPr userDrawn="1"/>
          </p:nvCxnSpPr>
          <p:spPr>
            <a:xfrm>
              <a:off x="712215" y="6636392"/>
              <a:ext cx="1371600" cy="0"/>
            </a:xfrm>
            <a:prstGeom prst="line">
              <a:avLst/>
            </a:prstGeom>
            <a:noFill/>
            <a:ln w="6350" cap="flat" cmpd="sng" algn="ctr">
              <a:solidFill>
                <a:schemeClr val="accent3"/>
              </a:solidFill>
              <a:prstDash val="solid"/>
            </a:ln>
            <a:effectLst/>
          </p:spPr>
        </p:cxnSp>
        <p:cxnSp>
          <p:nvCxnSpPr>
            <p:cNvPr id="155" name="Straight Connector 154"/>
            <p:cNvCxnSpPr/>
            <p:nvPr userDrawn="1"/>
          </p:nvCxnSpPr>
          <p:spPr>
            <a:xfrm>
              <a:off x="712215" y="6697746"/>
              <a:ext cx="1371600" cy="0"/>
            </a:xfrm>
            <a:prstGeom prst="line">
              <a:avLst/>
            </a:prstGeom>
            <a:noFill/>
            <a:ln w="6350" cap="flat" cmpd="sng" algn="ctr">
              <a:solidFill>
                <a:schemeClr val="accent3"/>
              </a:solidFill>
              <a:prstDash val="solid"/>
            </a:ln>
            <a:effectLst/>
          </p:spPr>
        </p:cxnSp>
        <p:cxnSp>
          <p:nvCxnSpPr>
            <p:cNvPr id="156" name="Straight Connector 155"/>
            <p:cNvCxnSpPr/>
            <p:nvPr userDrawn="1"/>
          </p:nvCxnSpPr>
          <p:spPr>
            <a:xfrm>
              <a:off x="712215" y="6759100"/>
              <a:ext cx="1371600" cy="0"/>
            </a:xfrm>
            <a:prstGeom prst="line">
              <a:avLst/>
            </a:prstGeom>
            <a:noFill/>
            <a:ln w="6350" cap="flat" cmpd="sng" algn="ctr">
              <a:solidFill>
                <a:schemeClr val="accent3"/>
              </a:solidFill>
              <a:prstDash val="solid"/>
            </a:ln>
            <a:effectLst/>
          </p:spPr>
        </p:cxnSp>
        <p:cxnSp>
          <p:nvCxnSpPr>
            <p:cNvPr id="157" name="Straight Connector 156"/>
            <p:cNvCxnSpPr/>
            <p:nvPr userDrawn="1"/>
          </p:nvCxnSpPr>
          <p:spPr>
            <a:xfrm>
              <a:off x="712215" y="6820419"/>
              <a:ext cx="1371600" cy="0"/>
            </a:xfrm>
            <a:prstGeom prst="line">
              <a:avLst/>
            </a:prstGeom>
            <a:noFill/>
            <a:ln w="6350" cap="flat" cmpd="sng" algn="ctr">
              <a:solidFill>
                <a:schemeClr val="accent3"/>
              </a:solidFill>
              <a:prstDash val="solid"/>
            </a:ln>
            <a:effectLst/>
          </p:spPr>
        </p:cxnSp>
      </p:grpSp>
      <p:sp>
        <p:nvSpPr>
          <p:cNvPr id="2050" name="Rectangle 2"/>
          <p:cNvSpPr>
            <a:spLocks noGrp="1" noChangeArrowheads="1"/>
          </p:cNvSpPr>
          <p:nvPr>
            <p:ph type="title"/>
          </p:nvPr>
        </p:nvSpPr>
        <p:spPr bwMode="auto">
          <a:xfrm>
            <a:off x="902509" y="0"/>
            <a:ext cx="7497627" cy="914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dirty="0"/>
          </a:p>
        </p:txBody>
      </p:sp>
      <p:sp>
        <p:nvSpPr>
          <p:cNvPr id="2051" name="Rectangle 3"/>
          <p:cNvSpPr>
            <a:spLocks noGrp="1" noChangeArrowheads="1"/>
          </p:cNvSpPr>
          <p:nvPr>
            <p:ph type="body" idx="1"/>
          </p:nvPr>
        </p:nvSpPr>
        <p:spPr bwMode="auto">
          <a:xfrm>
            <a:off x="908157" y="1407863"/>
            <a:ext cx="7491913" cy="47990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bwMode="auto">
          <a:xfrm>
            <a:off x="914574" y="1025394"/>
            <a:ext cx="8229426" cy="0"/>
          </a:xfrm>
          <a:prstGeom prst="line">
            <a:avLst/>
          </a:prstGeom>
          <a:noFill/>
          <a:ln w="19050" cap="flat" cmpd="sng" algn="ctr">
            <a:solidFill>
              <a:schemeClr val="tx2"/>
            </a:solidFill>
            <a:prstDash val="solid"/>
            <a:round/>
            <a:headEnd type="none" w="med" len="med"/>
            <a:tailEnd type="none" w="med" len="med"/>
          </a:ln>
          <a:effectLst/>
        </p:spPr>
      </p:cxnSp>
      <p:cxnSp>
        <p:nvCxnSpPr>
          <p:cNvPr id="159" name="Straight Connector 158"/>
          <p:cNvCxnSpPr/>
          <p:nvPr userDrawn="1"/>
        </p:nvCxnSpPr>
        <p:spPr bwMode="auto">
          <a:xfrm>
            <a:off x="914574" y="6277662"/>
            <a:ext cx="8229426" cy="0"/>
          </a:xfrm>
          <a:prstGeom prst="line">
            <a:avLst/>
          </a:prstGeom>
          <a:noFill/>
          <a:ln w="19050" cap="flat" cmpd="sng" algn="ctr">
            <a:solidFill>
              <a:schemeClr val="tx2"/>
            </a:solidFill>
            <a:prstDash val="solid"/>
            <a:round/>
            <a:headEnd type="none" w="med" len="med"/>
            <a:tailEnd type="none" w="med" len="med"/>
          </a:ln>
          <a:effectLst/>
        </p:spPr>
      </p:cxnSp>
      <p:grpSp>
        <p:nvGrpSpPr>
          <p:cNvPr id="6" name="Group 5"/>
          <p:cNvGrpSpPr/>
          <p:nvPr userDrawn="1"/>
        </p:nvGrpSpPr>
        <p:grpSpPr>
          <a:xfrm>
            <a:off x="6993721" y="44459"/>
            <a:ext cx="1692894" cy="368124"/>
            <a:chOff x="6993721" y="47741"/>
            <a:chExt cx="685800" cy="368124"/>
          </a:xfrm>
        </p:grpSpPr>
        <p:cxnSp>
          <p:nvCxnSpPr>
            <p:cNvPr id="161" name="Straight Connector 160"/>
            <p:cNvCxnSpPr/>
            <p:nvPr userDrawn="1"/>
          </p:nvCxnSpPr>
          <p:spPr>
            <a:xfrm>
              <a:off x="6993721" y="47741"/>
              <a:ext cx="685800" cy="0"/>
            </a:xfrm>
            <a:prstGeom prst="line">
              <a:avLst/>
            </a:prstGeom>
            <a:noFill/>
            <a:ln w="6350" cap="flat" cmpd="sng" algn="ctr">
              <a:solidFill>
                <a:schemeClr val="accent3"/>
              </a:solidFill>
              <a:prstDash val="solid"/>
            </a:ln>
            <a:effectLst/>
          </p:spPr>
        </p:cxnSp>
        <p:cxnSp>
          <p:nvCxnSpPr>
            <p:cNvPr id="162" name="Straight Connector 161"/>
            <p:cNvCxnSpPr/>
            <p:nvPr userDrawn="1"/>
          </p:nvCxnSpPr>
          <p:spPr>
            <a:xfrm>
              <a:off x="6993721" y="109095"/>
              <a:ext cx="685800" cy="0"/>
            </a:xfrm>
            <a:prstGeom prst="line">
              <a:avLst/>
            </a:prstGeom>
            <a:noFill/>
            <a:ln w="6350" cap="flat" cmpd="sng" algn="ctr">
              <a:solidFill>
                <a:schemeClr val="accent3"/>
              </a:solidFill>
              <a:prstDash val="solid"/>
            </a:ln>
            <a:effectLst/>
          </p:spPr>
        </p:cxnSp>
        <p:cxnSp>
          <p:nvCxnSpPr>
            <p:cNvPr id="163" name="Straight Connector 162"/>
            <p:cNvCxnSpPr/>
            <p:nvPr userDrawn="1"/>
          </p:nvCxnSpPr>
          <p:spPr>
            <a:xfrm>
              <a:off x="6993721" y="170449"/>
              <a:ext cx="685800" cy="0"/>
            </a:xfrm>
            <a:prstGeom prst="line">
              <a:avLst/>
            </a:prstGeom>
            <a:noFill/>
            <a:ln w="6350" cap="flat" cmpd="sng" algn="ctr">
              <a:solidFill>
                <a:schemeClr val="accent3"/>
              </a:solidFill>
              <a:prstDash val="solid"/>
            </a:ln>
            <a:effectLst/>
          </p:spPr>
        </p:cxnSp>
        <p:cxnSp>
          <p:nvCxnSpPr>
            <p:cNvPr id="164" name="Straight Connector 163"/>
            <p:cNvCxnSpPr/>
            <p:nvPr userDrawn="1"/>
          </p:nvCxnSpPr>
          <p:spPr>
            <a:xfrm>
              <a:off x="6993721" y="231803"/>
              <a:ext cx="685800" cy="0"/>
            </a:xfrm>
            <a:prstGeom prst="line">
              <a:avLst/>
            </a:prstGeom>
            <a:noFill/>
            <a:ln w="6350" cap="flat" cmpd="sng" algn="ctr">
              <a:solidFill>
                <a:schemeClr val="accent3"/>
              </a:solidFill>
              <a:prstDash val="solid"/>
            </a:ln>
            <a:effectLst/>
          </p:spPr>
        </p:cxnSp>
        <p:cxnSp>
          <p:nvCxnSpPr>
            <p:cNvPr id="165" name="Straight Connector 164"/>
            <p:cNvCxnSpPr/>
            <p:nvPr userDrawn="1"/>
          </p:nvCxnSpPr>
          <p:spPr>
            <a:xfrm>
              <a:off x="6993721" y="293157"/>
              <a:ext cx="685800" cy="0"/>
            </a:xfrm>
            <a:prstGeom prst="line">
              <a:avLst/>
            </a:prstGeom>
            <a:noFill/>
            <a:ln w="6350" cap="flat" cmpd="sng" algn="ctr">
              <a:solidFill>
                <a:schemeClr val="accent3"/>
              </a:solidFill>
              <a:prstDash val="solid"/>
            </a:ln>
            <a:effectLst/>
          </p:spPr>
        </p:cxnSp>
        <p:cxnSp>
          <p:nvCxnSpPr>
            <p:cNvPr id="166" name="Straight Connector 165"/>
            <p:cNvCxnSpPr/>
            <p:nvPr userDrawn="1"/>
          </p:nvCxnSpPr>
          <p:spPr>
            <a:xfrm>
              <a:off x="6993721" y="354511"/>
              <a:ext cx="685800" cy="0"/>
            </a:xfrm>
            <a:prstGeom prst="line">
              <a:avLst/>
            </a:prstGeom>
            <a:noFill/>
            <a:ln w="6350" cap="flat" cmpd="sng" algn="ctr">
              <a:solidFill>
                <a:schemeClr val="accent3"/>
              </a:solidFill>
              <a:prstDash val="solid"/>
            </a:ln>
            <a:effectLst/>
          </p:spPr>
        </p:cxnSp>
        <p:cxnSp>
          <p:nvCxnSpPr>
            <p:cNvPr id="167" name="Straight Connector 166"/>
            <p:cNvCxnSpPr/>
            <p:nvPr userDrawn="1"/>
          </p:nvCxnSpPr>
          <p:spPr>
            <a:xfrm>
              <a:off x="6993721" y="415865"/>
              <a:ext cx="685800" cy="0"/>
            </a:xfrm>
            <a:prstGeom prst="line">
              <a:avLst/>
            </a:prstGeom>
            <a:noFill/>
            <a:ln w="6350" cap="flat" cmpd="sng" algn="ctr">
              <a:solidFill>
                <a:schemeClr val="accent3"/>
              </a:solidFill>
              <a:prstDash val="solid"/>
            </a:ln>
            <a:effectLst/>
          </p:spPr>
        </p:cxnSp>
      </p:grpSp>
      <p:pic>
        <p:nvPicPr>
          <p:cNvPr id="2048" name="Picture 2047"/>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911398" y="6381920"/>
            <a:ext cx="1359408" cy="262128"/>
          </a:xfrm>
          <a:prstGeom prst="rect">
            <a:avLst/>
          </a:prstGeom>
        </p:spPr>
      </p:pic>
      <p:sp>
        <p:nvSpPr>
          <p:cNvPr id="2049"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fld id="{752B9FDB-B84C-E14B-82B0-AF8E43015BA0}" type="slidenum">
              <a:rPr lang="en-US" smtClean="0">
                <a:solidFill>
                  <a:schemeClr val="bg2"/>
                </a:solidFill>
              </a:rPr>
              <a:pPr/>
              <a:t>‹#›</a:t>
            </a:fld>
            <a:endParaRPr lang="en-US" dirty="0">
              <a:solidFill>
                <a:schemeClr val="bg2"/>
              </a:solidFill>
            </a:endParaRPr>
          </a:p>
        </p:txBody>
      </p:sp>
    </p:spTree>
  </p:cSld>
  <p:clrMap bg1="dk2" tx1="lt1" bg2="dk1" tx2="lt2" accent1="accent1" accent2="accent2" accent3="accent3" accent4="accent4" accent5="accent5" accent6="accent6" hlink="hlink" folHlink="folHlink"/>
  <p:sldLayoutIdLst>
    <p:sldLayoutId id="2147483935" r:id="rId1"/>
    <p:sldLayoutId id="2147483938" r:id="rId2"/>
    <p:sldLayoutId id="2147483937" r:id="rId3"/>
    <p:sldLayoutId id="2147483939" r:id="rId4"/>
    <p:sldLayoutId id="2147483941" r:id="rId5"/>
    <p:sldLayoutId id="2147483940" r:id="rId6"/>
    <p:sldLayoutId id="2147483925" r:id="rId7"/>
    <p:sldLayoutId id="2147483927" r:id="rId8"/>
    <p:sldLayoutId id="2147483936" r:id="rId9"/>
    <p:sldLayoutId id="2147483929" r:id="rId10"/>
    <p:sldLayoutId id="2147483930" r:id="rId11"/>
    <p:sldLayoutId id="2147483942" r:id="rId12"/>
    <p:sldLayoutId id="2147483943" r:id="rId13"/>
    <p:sldLayoutId id="2147483944" r:id="rId14"/>
  </p:sldLayoutIdLst>
  <p:hf hdr="0" dt="0"/>
  <p:txStyles>
    <p:titleStyle>
      <a:lvl1pPr algn="l" rtl="0" eaLnBrk="1" fontAlgn="base" hangingPunct="1">
        <a:lnSpc>
          <a:spcPct val="111000"/>
        </a:lnSpc>
        <a:spcBef>
          <a:spcPct val="0"/>
        </a:spcBef>
        <a:spcAft>
          <a:spcPct val="0"/>
        </a:spcAft>
        <a:defRPr sz="2500" b="0" spc="-50">
          <a:solidFill>
            <a:schemeClr val="bg2"/>
          </a:solidFill>
          <a:latin typeface="+mj-lt"/>
          <a:ea typeface="+mj-ea"/>
          <a:cs typeface="+mj-cs"/>
        </a:defRPr>
      </a:lvl1pPr>
      <a:lvl2pPr algn="l" rtl="0" eaLnBrk="1" fontAlgn="base" hangingPunct="1">
        <a:lnSpc>
          <a:spcPct val="111000"/>
        </a:lnSpc>
        <a:spcBef>
          <a:spcPct val="0"/>
        </a:spcBef>
        <a:spcAft>
          <a:spcPct val="0"/>
        </a:spcAft>
        <a:defRPr sz="2800" b="1">
          <a:solidFill>
            <a:schemeClr val="tx1"/>
          </a:solidFill>
          <a:latin typeface="Garamond" pitchFamily="18" charset="0"/>
        </a:defRPr>
      </a:lvl2pPr>
      <a:lvl3pPr algn="l" rtl="0" eaLnBrk="1" fontAlgn="base" hangingPunct="1">
        <a:lnSpc>
          <a:spcPct val="111000"/>
        </a:lnSpc>
        <a:spcBef>
          <a:spcPct val="0"/>
        </a:spcBef>
        <a:spcAft>
          <a:spcPct val="0"/>
        </a:spcAft>
        <a:defRPr sz="2800" b="1">
          <a:solidFill>
            <a:schemeClr val="tx1"/>
          </a:solidFill>
          <a:latin typeface="Garamond" pitchFamily="18" charset="0"/>
        </a:defRPr>
      </a:lvl3pPr>
      <a:lvl4pPr algn="l" rtl="0" eaLnBrk="1" fontAlgn="base" hangingPunct="1">
        <a:lnSpc>
          <a:spcPct val="111000"/>
        </a:lnSpc>
        <a:spcBef>
          <a:spcPct val="0"/>
        </a:spcBef>
        <a:spcAft>
          <a:spcPct val="0"/>
        </a:spcAft>
        <a:defRPr sz="2800" b="1">
          <a:solidFill>
            <a:schemeClr val="tx1"/>
          </a:solidFill>
          <a:latin typeface="Garamond" pitchFamily="18" charset="0"/>
        </a:defRPr>
      </a:lvl4pPr>
      <a:lvl5pPr algn="l" rtl="0" eaLnBrk="1" fontAlgn="base" hangingPunct="1">
        <a:lnSpc>
          <a:spcPct val="111000"/>
        </a:lnSpc>
        <a:spcBef>
          <a:spcPct val="0"/>
        </a:spcBef>
        <a:spcAft>
          <a:spcPct val="0"/>
        </a:spcAft>
        <a:defRPr sz="2800" b="1">
          <a:solidFill>
            <a:schemeClr val="tx1"/>
          </a:solidFill>
          <a:latin typeface="Garamond" pitchFamily="18" charset="0"/>
        </a:defRPr>
      </a:lvl5pPr>
      <a:lvl6pPr marL="457200" algn="l" rtl="0" eaLnBrk="1" fontAlgn="base" hangingPunct="1">
        <a:lnSpc>
          <a:spcPct val="111000"/>
        </a:lnSpc>
        <a:spcBef>
          <a:spcPct val="0"/>
        </a:spcBef>
        <a:spcAft>
          <a:spcPct val="0"/>
        </a:spcAft>
        <a:defRPr sz="2800" b="1">
          <a:solidFill>
            <a:schemeClr val="tx1"/>
          </a:solidFill>
          <a:latin typeface="Garamond" pitchFamily="18" charset="0"/>
        </a:defRPr>
      </a:lvl6pPr>
      <a:lvl7pPr marL="914400" algn="l" rtl="0" eaLnBrk="1" fontAlgn="base" hangingPunct="1">
        <a:lnSpc>
          <a:spcPct val="111000"/>
        </a:lnSpc>
        <a:spcBef>
          <a:spcPct val="0"/>
        </a:spcBef>
        <a:spcAft>
          <a:spcPct val="0"/>
        </a:spcAft>
        <a:defRPr sz="2800" b="1">
          <a:solidFill>
            <a:schemeClr val="tx1"/>
          </a:solidFill>
          <a:latin typeface="Garamond" pitchFamily="18" charset="0"/>
        </a:defRPr>
      </a:lvl7pPr>
      <a:lvl8pPr marL="1371600" algn="l" rtl="0" eaLnBrk="1" fontAlgn="base" hangingPunct="1">
        <a:lnSpc>
          <a:spcPct val="111000"/>
        </a:lnSpc>
        <a:spcBef>
          <a:spcPct val="0"/>
        </a:spcBef>
        <a:spcAft>
          <a:spcPct val="0"/>
        </a:spcAft>
        <a:defRPr sz="2800" b="1">
          <a:solidFill>
            <a:schemeClr val="tx1"/>
          </a:solidFill>
          <a:latin typeface="Garamond" pitchFamily="18" charset="0"/>
        </a:defRPr>
      </a:lvl8pPr>
      <a:lvl9pPr marL="1828800" algn="l" rtl="0" eaLnBrk="1" fontAlgn="base" hangingPunct="1">
        <a:lnSpc>
          <a:spcPct val="111000"/>
        </a:lnSpc>
        <a:spcBef>
          <a:spcPct val="0"/>
        </a:spcBef>
        <a:spcAft>
          <a:spcPct val="0"/>
        </a:spcAft>
        <a:defRPr sz="2800" b="1">
          <a:solidFill>
            <a:schemeClr val="tx1"/>
          </a:solidFill>
          <a:latin typeface="Garamond" pitchFamily="18" charset="0"/>
        </a:defRPr>
      </a:lvl9pPr>
    </p:titleStyle>
    <p:bodyStyle>
      <a:lvl1pPr marL="173038" indent="-173038" algn="l" rtl="0" eaLnBrk="1" fontAlgn="base" hangingPunct="1">
        <a:lnSpc>
          <a:spcPct val="100000"/>
        </a:lnSpc>
        <a:spcBef>
          <a:spcPts val="800"/>
        </a:spcBef>
        <a:spcAft>
          <a:spcPts val="0"/>
        </a:spcAft>
        <a:buClr>
          <a:schemeClr val="tx2"/>
        </a:buClr>
        <a:buSzPct val="100000"/>
        <a:buFont typeface="Lucida Grande"/>
        <a:buChar char="–"/>
        <a:defRPr sz="1600" baseline="0">
          <a:solidFill>
            <a:schemeClr val="bg1"/>
          </a:solidFill>
          <a:latin typeface="+mn-lt"/>
          <a:ea typeface="+mn-ea"/>
          <a:cs typeface="+mn-cs"/>
        </a:defRPr>
      </a:lvl1pPr>
      <a:lvl2pPr marL="398463" indent="-158750" algn="l" rtl="0" eaLnBrk="1" fontAlgn="base" hangingPunct="1">
        <a:lnSpc>
          <a:spcPct val="100000"/>
        </a:lnSpc>
        <a:spcBef>
          <a:spcPts val="700"/>
        </a:spcBef>
        <a:spcAft>
          <a:spcPts val="0"/>
        </a:spcAft>
        <a:buClr>
          <a:schemeClr val="tx2"/>
        </a:buClr>
        <a:buSzPct val="100000"/>
        <a:buFont typeface="Lucida Grande"/>
        <a:buChar char="–"/>
        <a:defRPr sz="1400" baseline="0">
          <a:solidFill>
            <a:schemeClr val="bg1"/>
          </a:solidFill>
          <a:latin typeface="+mn-lt"/>
        </a:defRPr>
      </a:lvl2pPr>
      <a:lvl3pPr marL="630238" indent="-155575" algn="l" rtl="0" eaLnBrk="1" fontAlgn="base" hangingPunct="1">
        <a:lnSpc>
          <a:spcPct val="100000"/>
        </a:lnSpc>
        <a:spcBef>
          <a:spcPts val="600"/>
        </a:spcBef>
        <a:spcAft>
          <a:spcPts val="0"/>
        </a:spcAft>
        <a:buClr>
          <a:schemeClr val="tx2"/>
        </a:buClr>
        <a:buSzPct val="100000"/>
        <a:buFont typeface="Lucida Grande"/>
        <a:buChar char="–"/>
        <a:defRPr sz="1200" baseline="0">
          <a:solidFill>
            <a:schemeClr val="bg1"/>
          </a:solidFill>
          <a:latin typeface="+mn-lt"/>
        </a:defRPr>
      </a:lvl3pPr>
      <a:lvl4pPr marL="855663" indent="-147638" algn="l" rtl="0" eaLnBrk="1" fontAlgn="base" hangingPunct="1">
        <a:lnSpc>
          <a:spcPct val="100000"/>
        </a:lnSpc>
        <a:spcBef>
          <a:spcPts val="600"/>
        </a:spcBef>
        <a:spcAft>
          <a:spcPts val="0"/>
        </a:spcAft>
        <a:buClr>
          <a:schemeClr val="tx2"/>
        </a:buClr>
        <a:buSzPct val="100000"/>
        <a:buFont typeface="Lucida Grande"/>
        <a:buChar char="–"/>
        <a:defRPr sz="1100" baseline="0">
          <a:solidFill>
            <a:schemeClr val="bg1"/>
          </a:solidFill>
          <a:latin typeface="+mn-lt"/>
        </a:defRPr>
      </a:lvl4pPr>
      <a:lvl5pPr marL="1087438" indent="-142875" algn="l" rtl="0" eaLnBrk="1" fontAlgn="base" hangingPunct="1">
        <a:lnSpc>
          <a:spcPct val="100000"/>
        </a:lnSpc>
        <a:spcBef>
          <a:spcPts val="600"/>
        </a:spcBef>
        <a:spcAft>
          <a:spcPts val="0"/>
        </a:spcAft>
        <a:buClr>
          <a:schemeClr val="tx2"/>
        </a:buClr>
        <a:buSzPct val="100000"/>
        <a:buFont typeface="Lucida Grande"/>
        <a:buChar char="–"/>
        <a:defRPr sz="1000" baseline="0">
          <a:solidFill>
            <a:schemeClr val="bg1"/>
          </a:solidFill>
          <a:latin typeface="+mn-lt"/>
        </a:defRPr>
      </a:lvl5pPr>
      <a:lvl6pPr marL="1622425" indent="-220663" algn="l" rtl="0" eaLnBrk="1" fontAlgn="base" hangingPunct="1">
        <a:spcBef>
          <a:spcPct val="0"/>
        </a:spcBef>
        <a:spcAft>
          <a:spcPct val="20000"/>
        </a:spcAft>
        <a:buClr>
          <a:schemeClr val="accent2"/>
        </a:buClr>
        <a:buSzPct val="70000"/>
        <a:buFont typeface="Wingdings" pitchFamily="2" charset="2"/>
        <a:buChar char="v"/>
        <a:defRPr sz="1600">
          <a:solidFill>
            <a:schemeClr val="tx1"/>
          </a:solidFill>
          <a:latin typeface="+mn-lt"/>
        </a:defRPr>
      </a:lvl6pPr>
      <a:lvl7pPr marL="2079625" indent="-220663" algn="l" rtl="0" eaLnBrk="1" fontAlgn="base" hangingPunct="1">
        <a:spcBef>
          <a:spcPct val="0"/>
        </a:spcBef>
        <a:spcAft>
          <a:spcPct val="20000"/>
        </a:spcAft>
        <a:buClr>
          <a:schemeClr val="accent2"/>
        </a:buClr>
        <a:buSzPct val="70000"/>
        <a:buFont typeface="Wingdings" pitchFamily="2" charset="2"/>
        <a:buChar char="v"/>
        <a:defRPr sz="1600">
          <a:solidFill>
            <a:schemeClr val="tx1"/>
          </a:solidFill>
          <a:latin typeface="+mn-lt"/>
        </a:defRPr>
      </a:lvl7pPr>
      <a:lvl8pPr marL="2536825" indent="-220663" algn="l" rtl="0" eaLnBrk="1" fontAlgn="base" hangingPunct="1">
        <a:spcBef>
          <a:spcPct val="0"/>
        </a:spcBef>
        <a:spcAft>
          <a:spcPct val="20000"/>
        </a:spcAft>
        <a:buClr>
          <a:schemeClr val="accent2"/>
        </a:buClr>
        <a:buSzPct val="70000"/>
        <a:buFont typeface="Wingdings" pitchFamily="2" charset="2"/>
        <a:buChar char="v"/>
        <a:defRPr sz="1600">
          <a:solidFill>
            <a:schemeClr val="tx1"/>
          </a:solidFill>
          <a:latin typeface="+mn-lt"/>
        </a:defRPr>
      </a:lvl8pPr>
      <a:lvl9pPr marL="2994025" indent="-220663" algn="l" rtl="0" eaLnBrk="1" fontAlgn="base" hangingPunct="1">
        <a:spcBef>
          <a:spcPct val="0"/>
        </a:spcBef>
        <a:spcAft>
          <a:spcPct val="20000"/>
        </a:spcAft>
        <a:buClr>
          <a:schemeClr val="accent2"/>
        </a:buClr>
        <a:buSzPct val="70000"/>
        <a:buFont typeface="Wingdings" pitchFamily="2" charset="2"/>
        <a:buChar char="v"/>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14575" y="3586705"/>
            <a:ext cx="2884428" cy="697315"/>
          </a:xfrm>
        </p:spPr>
        <p:txBody>
          <a:bodyPr/>
          <a:lstStyle/>
          <a:p>
            <a:pPr>
              <a:lnSpc>
                <a:spcPct val="115000"/>
              </a:lnSpc>
              <a:spcBef>
                <a:spcPts val="0"/>
              </a:spcBef>
              <a:spcAft>
                <a:spcPts val="1000"/>
              </a:spcAft>
            </a:pPr>
            <a:r>
              <a:rPr lang="en-US" sz="28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July 15</a:t>
            </a:r>
            <a:r>
              <a:rPr lang="en-US" sz="28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28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5E750F3-303B-462A-904F-75C0B31665C3}"/>
              </a:ext>
            </a:extLst>
          </p:cNvPr>
          <p:cNvPicPr/>
          <p:nvPr/>
        </p:nvPicPr>
        <p:blipFill>
          <a:blip r:embed="rId3"/>
          <a:stretch>
            <a:fillRect/>
          </a:stretch>
        </p:blipFill>
        <p:spPr>
          <a:xfrm>
            <a:off x="270024" y="610654"/>
            <a:ext cx="5943600" cy="934085"/>
          </a:xfrm>
          <a:prstGeom prst="rect">
            <a:avLst/>
          </a:prstGeom>
        </p:spPr>
      </p:pic>
      <p:sp>
        <p:nvSpPr>
          <p:cNvPr id="2" name="TextBox 1">
            <a:extLst>
              <a:ext uri="{FF2B5EF4-FFF2-40B4-BE49-F238E27FC236}">
                <a16:creationId xmlns:a16="http://schemas.microsoft.com/office/drawing/2014/main" id="{9B329D13-B875-4BA5-9864-0EE7F1DCE69E}"/>
              </a:ext>
            </a:extLst>
          </p:cNvPr>
          <p:cNvSpPr txBox="1"/>
          <p:nvPr/>
        </p:nvSpPr>
        <p:spPr>
          <a:xfrm>
            <a:off x="914573" y="2388402"/>
            <a:ext cx="3601039" cy="1051955"/>
          </a:xfrm>
          <a:prstGeom prst="rect">
            <a:avLst/>
          </a:prstGeom>
          <a:noFill/>
        </p:spPr>
        <p:txBody>
          <a:bodyPr wrap="square" rtlCol="0">
            <a:spAutoFit/>
          </a:bodyPr>
          <a:lstStyle/>
          <a:p>
            <a:pPr marL="0" marR="0">
              <a:lnSpc>
                <a:spcPct val="115000"/>
              </a:lnSpc>
              <a:spcBef>
                <a:spcPts val="0"/>
              </a:spcBef>
              <a:spcAft>
                <a:spcPts val="1000"/>
              </a:spcAft>
            </a:pPr>
            <a:r>
              <a:rPr lang="en-US"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30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121077"/>
            <a:ext cx="7491913" cy="4799051"/>
          </a:xfrm>
        </p:spPr>
        <p:txBody>
          <a:bodyPr/>
          <a:lstStyle/>
          <a:p>
            <a:pPr marL="0" indent="0">
              <a:lnSpc>
                <a:spcPct val="150000"/>
              </a:lnSpc>
              <a:buNone/>
            </a:pPr>
            <a:r>
              <a:rPr lang="en-US" dirty="0">
                <a:solidFill>
                  <a:srgbClr val="9798C9"/>
                </a:solidFill>
                <a:latin typeface="Times New Roman" panose="02020603050405020304" pitchFamily="18" charset="0"/>
                <a:cs typeface="Times New Roman" panose="02020603050405020304" pitchFamily="18" charset="0"/>
              </a:rPr>
              <a:t> </a:t>
            </a:r>
            <a:r>
              <a:rPr lang="en-US" sz="1800" b="1" dirty="0">
                <a:solidFill>
                  <a:srgbClr val="9798C9"/>
                </a:solidFill>
                <a:cs typeface="Times New Roman" panose="02020603050405020304" pitchFamily="18" charset="0"/>
              </a:rPr>
              <a:t>II – RENTAL OPTION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8</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86B6294-79D1-45BF-9FB6-6628001AA4D7}"/>
              </a:ext>
            </a:extLst>
          </p:cNvPr>
          <p:cNvPicPr>
            <a:picLocks noChangeAspect="1"/>
          </p:cNvPicPr>
          <p:nvPr/>
        </p:nvPicPr>
        <p:blipFill>
          <a:blip r:embed="rId3"/>
          <a:stretch>
            <a:fillRect/>
          </a:stretch>
        </p:blipFill>
        <p:spPr>
          <a:xfrm>
            <a:off x="907986" y="3136366"/>
            <a:ext cx="7328027" cy="585267"/>
          </a:xfrm>
          <a:prstGeom prst="rect">
            <a:avLst/>
          </a:prstGeom>
        </p:spPr>
      </p:pic>
      <p:sp>
        <p:nvSpPr>
          <p:cNvPr id="11" name="TextBox 10">
            <a:extLst>
              <a:ext uri="{FF2B5EF4-FFF2-40B4-BE49-F238E27FC236}">
                <a16:creationId xmlns:a16="http://schemas.microsoft.com/office/drawing/2014/main" id="{6018DB8F-8E7C-47BA-BDBE-161B24F15908}"/>
              </a:ext>
            </a:extLst>
          </p:cNvPr>
          <p:cNvSpPr txBox="1"/>
          <p:nvPr/>
        </p:nvSpPr>
        <p:spPr>
          <a:xfrm>
            <a:off x="1169735" y="4134698"/>
            <a:ext cx="6883849" cy="3539430"/>
          </a:xfrm>
          <a:prstGeom prst="rect">
            <a:avLst/>
          </a:prstGeom>
          <a:noFill/>
        </p:spPr>
        <p:txBody>
          <a:bodyPr wrap="square" rtlCol="0">
            <a:spAutoFit/>
          </a:bodyPr>
          <a:lstStyle/>
          <a:p>
            <a:pPr marL="285750" indent="-285750">
              <a:buFontTx/>
              <a:buChar char="-"/>
            </a:pPr>
            <a:endParaRPr lang="en-US" sz="1600" b="0" dirty="0">
              <a:solidFill>
                <a:schemeClr val="bg1"/>
              </a:solidFill>
              <a:latin typeface="Arial"/>
              <a:cs typeface="Arial"/>
            </a:endParaRPr>
          </a:p>
          <a:p>
            <a:pPr marL="285750" indent="-285750">
              <a:buFontTx/>
              <a:buChar char="-"/>
            </a:pPr>
            <a:r>
              <a:rPr lang="en-US" sz="1600" b="0" dirty="0">
                <a:solidFill>
                  <a:schemeClr val="accent6">
                    <a:lumMod val="75000"/>
                  </a:schemeClr>
                </a:solidFill>
                <a:latin typeface="Arial"/>
                <a:cs typeface="Arial"/>
              </a:rPr>
              <a:t>The summary above does not include the upfront capital costs</a:t>
            </a:r>
          </a:p>
          <a:p>
            <a:pPr marL="285750" indent="-285750">
              <a:buFontTx/>
              <a:buChar char="-"/>
            </a:pPr>
            <a:r>
              <a:rPr lang="en-US" sz="1600" b="0" dirty="0">
                <a:solidFill>
                  <a:schemeClr val="accent6">
                    <a:lumMod val="75000"/>
                  </a:schemeClr>
                </a:solidFill>
                <a:latin typeface="Arial"/>
                <a:cs typeface="Arial"/>
              </a:rPr>
              <a:t>Even if we assume $3,000 in annual expenses and therefore $6,000 in annual income it would take nine years to exceed the upfront capital costs</a:t>
            </a:r>
          </a:p>
          <a:p>
            <a:pPr marL="285750" indent="-285750">
              <a:buFontTx/>
              <a:buChar char="-"/>
            </a:pPr>
            <a:r>
              <a:rPr lang="en-US" sz="1600" b="0" dirty="0">
                <a:solidFill>
                  <a:schemeClr val="accent6">
                    <a:lumMod val="75000"/>
                  </a:schemeClr>
                </a:solidFill>
                <a:latin typeface="Arial"/>
                <a:cs typeface="Arial"/>
              </a:rPr>
              <a:t>Significant risks include irresponsible renters, annual or capital expenses exceeding estimates, rental demand less than expected.</a:t>
            </a:r>
          </a:p>
          <a:p>
            <a:endParaRPr lang="en-US" sz="1600" b="0" dirty="0">
              <a:solidFill>
                <a:schemeClr val="bg1"/>
              </a:solidFill>
              <a:latin typeface="Arial"/>
              <a:cs typeface="Arial"/>
            </a:endParaRPr>
          </a:p>
          <a:p>
            <a:endParaRPr lang="en-US" sz="1600" b="0" dirty="0">
              <a:solidFill>
                <a:schemeClr val="bg1"/>
              </a:solidFill>
              <a:latin typeface="Arial"/>
              <a:cs typeface="Arial"/>
            </a:endParaRPr>
          </a:p>
          <a:p>
            <a:endParaRPr lang="en-US" sz="1600" b="0" dirty="0">
              <a:solidFill>
                <a:schemeClr val="bg1"/>
              </a:solidFill>
              <a:latin typeface="Arial"/>
              <a:cs typeface="Arial"/>
            </a:endParaRPr>
          </a:p>
          <a:p>
            <a:endParaRPr lang="en-US" sz="1600" b="0" dirty="0">
              <a:solidFill>
                <a:schemeClr val="bg1"/>
              </a:solidFill>
              <a:latin typeface="Arial"/>
              <a:cs typeface="Arial"/>
            </a:endParaRPr>
          </a:p>
          <a:p>
            <a:endParaRPr lang="en-US" sz="1600" b="0" dirty="0">
              <a:solidFill>
                <a:schemeClr val="bg1"/>
              </a:solidFill>
              <a:latin typeface="Arial"/>
              <a:cs typeface="Arial"/>
            </a:endParaRPr>
          </a:p>
          <a:p>
            <a:endParaRPr lang="en-US" sz="1600" b="0" dirty="0">
              <a:solidFill>
                <a:schemeClr val="bg1"/>
              </a:solidFill>
              <a:latin typeface="Arial"/>
              <a:cs typeface="Arial"/>
            </a:endParaRPr>
          </a:p>
          <a:p>
            <a:endParaRPr lang="en-US" sz="1600" b="0" dirty="0">
              <a:solidFill>
                <a:schemeClr val="bg1"/>
              </a:solidFill>
              <a:latin typeface="Arial"/>
              <a:cs typeface="Arial"/>
            </a:endParaRPr>
          </a:p>
        </p:txBody>
      </p:sp>
      <p:pic>
        <p:nvPicPr>
          <p:cNvPr id="4" name="Picture 3">
            <a:extLst>
              <a:ext uri="{FF2B5EF4-FFF2-40B4-BE49-F238E27FC236}">
                <a16:creationId xmlns:a16="http://schemas.microsoft.com/office/drawing/2014/main" id="{84CC0776-2761-480D-A4AA-7D6E272EFE69}"/>
              </a:ext>
            </a:extLst>
          </p:cNvPr>
          <p:cNvPicPr>
            <a:picLocks noChangeAspect="1"/>
          </p:cNvPicPr>
          <p:nvPr/>
        </p:nvPicPr>
        <p:blipFill>
          <a:blip r:embed="rId4"/>
          <a:stretch>
            <a:fillRect/>
          </a:stretch>
        </p:blipFill>
        <p:spPr>
          <a:xfrm>
            <a:off x="1283514" y="1640182"/>
            <a:ext cx="7031648" cy="2648283"/>
          </a:xfrm>
          <a:prstGeom prst="rect">
            <a:avLst/>
          </a:prstGeom>
        </p:spPr>
      </p:pic>
    </p:spTree>
    <p:extLst>
      <p:ext uri="{BB962C8B-B14F-4D97-AF65-F5344CB8AC3E}">
        <p14:creationId xmlns:p14="http://schemas.microsoft.com/office/powerpoint/2010/main" val="4962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II - RENTAL OPTION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9</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30138"/>
            <a:ext cx="7327685" cy="7971413"/>
          </a:xfrm>
          <a:prstGeom prst="rect">
            <a:avLst/>
          </a:prstGeom>
          <a:noFill/>
        </p:spPr>
        <p:txBody>
          <a:bodyPr wrap="square" rtlCol="0">
            <a:spAutoFit/>
          </a:bodyPr>
          <a:lstStyle/>
          <a:p>
            <a:r>
              <a:rPr lang="en-US" sz="1600" b="0" i="1" dirty="0">
                <a:solidFill>
                  <a:schemeClr val="accent6">
                    <a:lumMod val="75000"/>
                  </a:schemeClr>
                </a:solidFill>
                <a:latin typeface="+mn-lt"/>
                <a:cs typeface="Times New Roman" panose="02020603050405020304" pitchFamily="18" charset="0"/>
              </a:rPr>
              <a:t>PROS</a:t>
            </a:r>
          </a:p>
          <a:p>
            <a:endParaRPr lang="en-US" sz="1600" b="0" i="1"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Club retains building for possible future needs or to sell off eventually</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Adds more rental capacity to the community (including overflow for weekend guests)</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Potential renters could include scientific, environmental, and artistic groups</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Regatta Party site is retained for club use</a:t>
            </a:r>
          </a:p>
          <a:p>
            <a:pPr marL="285750" indent="-285750">
              <a:buFontTx/>
              <a:buChar char="-"/>
            </a:pPr>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r>
              <a:rPr lang="en-US" sz="1600" b="0" i="1" dirty="0">
                <a:solidFill>
                  <a:schemeClr val="accent6">
                    <a:lumMod val="75000"/>
                  </a:schemeClr>
                </a:solidFill>
                <a:latin typeface="+mn-lt"/>
                <a:cs typeface="Times New Roman" panose="02020603050405020304" pitchFamily="18" charset="0"/>
              </a:rPr>
              <a:t>CONS</a:t>
            </a:r>
          </a:p>
          <a:p>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Both revenue and expense projections are very difficult to estimate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Given age and current condition of cottage, future capital costs and maintenance are inevitable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Membership survey results suggested demand for rental was modest</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Renting is very management intensive and creates more work for the Madawaska Club Board</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17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III - CONSERVATION OPTION </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10</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709636"/>
            <a:ext cx="7327685" cy="6186309"/>
          </a:xfrm>
          <a:prstGeom prst="rect">
            <a:avLst/>
          </a:prstGeom>
          <a:noFill/>
        </p:spPr>
        <p:txBody>
          <a:bodyPr wrap="square" rtlCol="0">
            <a:spAutoFit/>
          </a:bodyPr>
          <a:lstStyle/>
          <a:p>
            <a:pPr marL="285750" indent="-285750">
              <a:buFontTx/>
              <a:buChar char="-"/>
            </a:pPr>
            <a:r>
              <a:rPr lang="en-US" sz="1600" b="0" dirty="0">
                <a:solidFill>
                  <a:schemeClr val="accent6">
                    <a:lumMod val="75000"/>
                  </a:schemeClr>
                </a:solidFill>
                <a:latin typeface="+mn-lt"/>
                <a:cs typeface="Times New Roman" panose="02020603050405020304" pitchFamily="18" charset="0"/>
              </a:rPr>
              <a:t>This option requires the demolition of some, if not all, of the existing buildings. For example, the work shop and store could be kept for club storage purposes.</a:t>
            </a:r>
          </a:p>
          <a:p>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This option also depends on the scale of the demolition. For example, the main and second floors of the cottage could be demolished and the foundation of the cottage be retained for future use. </a:t>
            </a:r>
          </a:p>
          <a:p>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pPr marL="169863" indent="-169863"/>
            <a:r>
              <a:rPr lang="en-US" sz="1400" b="0" i="1" dirty="0">
                <a:solidFill>
                  <a:schemeClr val="accent6">
                    <a:lumMod val="75000"/>
                  </a:schemeClr>
                </a:solidFill>
                <a:latin typeface="Times New Roman" panose="02020603050405020304" pitchFamily="18" charset="0"/>
                <a:cs typeface="Times New Roman" panose="02020603050405020304" pitchFamily="18" charset="0"/>
              </a:rPr>
              <a:t>    Note: Expenses calculated as mid-point of estimates. The expenses above are based on complete demolition and disposal of entire cottage.</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F972124-38E1-4B55-9376-1B3F7A5E91FD}"/>
              </a:ext>
            </a:extLst>
          </p:cNvPr>
          <p:cNvPicPr>
            <a:picLocks noChangeAspect="1"/>
          </p:cNvPicPr>
          <p:nvPr/>
        </p:nvPicPr>
        <p:blipFill>
          <a:blip r:embed="rId3"/>
          <a:stretch>
            <a:fillRect/>
          </a:stretch>
        </p:blipFill>
        <p:spPr>
          <a:xfrm>
            <a:off x="1304920" y="3835312"/>
            <a:ext cx="6534159" cy="1729059"/>
          </a:xfrm>
          <a:prstGeom prst="rect">
            <a:avLst/>
          </a:prstGeom>
        </p:spPr>
      </p:pic>
    </p:spTree>
    <p:extLst>
      <p:ext uri="{BB962C8B-B14F-4D97-AF65-F5344CB8AC3E}">
        <p14:creationId xmlns:p14="http://schemas.microsoft.com/office/powerpoint/2010/main" val="67161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III - CONSERVATION OPTION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11</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30138"/>
            <a:ext cx="7327685" cy="7478970"/>
          </a:xfrm>
          <a:prstGeom prst="rect">
            <a:avLst/>
          </a:prstGeom>
          <a:noFill/>
        </p:spPr>
        <p:txBody>
          <a:bodyPr wrap="square" rtlCol="0">
            <a:spAutoFit/>
          </a:bodyPr>
          <a:lstStyle/>
          <a:p>
            <a:endParaRPr lang="en-US" sz="1600" b="0" i="1" dirty="0">
              <a:solidFill>
                <a:schemeClr val="accent6">
                  <a:lumMod val="75000"/>
                </a:schemeClr>
              </a:solidFill>
              <a:latin typeface="+mn-lt"/>
              <a:cs typeface="Times New Roman" panose="02020603050405020304" pitchFamily="18" charset="0"/>
            </a:endParaRPr>
          </a:p>
          <a:p>
            <a:r>
              <a:rPr lang="en-US" sz="1600" b="0" i="1" dirty="0">
                <a:solidFill>
                  <a:schemeClr val="accent6">
                    <a:lumMod val="75000"/>
                  </a:schemeClr>
                </a:solidFill>
                <a:latin typeface="+mn-lt"/>
                <a:cs typeface="Times New Roman" panose="02020603050405020304" pitchFamily="18" charset="0"/>
              </a:rPr>
              <a:t>PROS</a:t>
            </a:r>
          </a:p>
          <a:p>
            <a:endParaRPr lang="en-US" sz="1600" b="0" i="1"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land is not lost and is there to meet the needs of future generations</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land is available for the Regatta Party complete with a hydro connection</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Retaining the foundation and demolishing the top two floors could offer some flexibility in terms of future use for the community</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Club would still have the property connecting to the Club Trails</a:t>
            </a:r>
          </a:p>
          <a:p>
            <a:pPr marL="285750" indent="-285750">
              <a:buFontTx/>
              <a:buChar char="-"/>
            </a:pPr>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r>
              <a:rPr lang="en-US" sz="1600" b="0" i="1" dirty="0">
                <a:solidFill>
                  <a:schemeClr val="accent6">
                    <a:lumMod val="75000"/>
                  </a:schemeClr>
                </a:solidFill>
                <a:latin typeface="+mn-lt"/>
                <a:cs typeface="Times New Roman" panose="02020603050405020304" pitchFamily="18" charset="0"/>
              </a:rPr>
              <a:t>CONS</a:t>
            </a:r>
          </a:p>
          <a:p>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costs of the demolition and disposal are significant</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loss of income to the club that would result should the membership opt for the sale or rental of the property.</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44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CARETAKER HOUSE AS A FUTURE HUB ALTERNATIVE </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12</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65578"/>
            <a:ext cx="7327685" cy="4247317"/>
          </a:xfrm>
          <a:prstGeom prst="rect">
            <a:avLst/>
          </a:prstGeom>
          <a:noFill/>
        </p:spPr>
        <p:txBody>
          <a:bodyPr wrap="square" rtlCol="0">
            <a:spAutoFit/>
          </a:bodyPr>
          <a:lstStyle/>
          <a:p>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r>
              <a:rPr lang="en-US" sz="1400" b="0" i="1" dirty="0">
                <a:solidFill>
                  <a:schemeClr val="accent6">
                    <a:lumMod val="75000"/>
                  </a:schemeClr>
                </a:solidFill>
                <a:latin typeface="Times New Roman" panose="02020603050405020304" pitchFamily="18" charset="0"/>
                <a:cs typeface="Times New Roman" panose="02020603050405020304" pitchFamily="18" charset="0"/>
              </a:rPr>
              <a:t>    </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9EA9F95-AB8F-4CAD-B49C-A1785F9D5EB3}"/>
              </a:ext>
            </a:extLst>
          </p:cNvPr>
          <p:cNvPicPr>
            <a:picLocks noChangeAspect="1"/>
          </p:cNvPicPr>
          <p:nvPr/>
        </p:nvPicPr>
        <p:blipFill>
          <a:blip r:embed="rId3"/>
          <a:stretch>
            <a:fillRect/>
          </a:stretch>
        </p:blipFill>
        <p:spPr>
          <a:xfrm>
            <a:off x="1530257" y="1641545"/>
            <a:ext cx="6083485" cy="3281059"/>
          </a:xfrm>
          <a:prstGeom prst="rect">
            <a:avLst/>
          </a:prstGeom>
        </p:spPr>
      </p:pic>
      <p:sp>
        <p:nvSpPr>
          <p:cNvPr id="9" name="TextBox 8">
            <a:extLst>
              <a:ext uri="{FF2B5EF4-FFF2-40B4-BE49-F238E27FC236}">
                <a16:creationId xmlns:a16="http://schemas.microsoft.com/office/drawing/2014/main" id="{470D90D1-4FE1-4C18-AC1B-550DD0CB85BE}"/>
              </a:ext>
            </a:extLst>
          </p:cNvPr>
          <p:cNvSpPr txBox="1"/>
          <p:nvPr/>
        </p:nvSpPr>
        <p:spPr>
          <a:xfrm>
            <a:off x="1304260" y="5146637"/>
            <a:ext cx="6989135" cy="830997"/>
          </a:xfrm>
          <a:prstGeom prst="rect">
            <a:avLst/>
          </a:prstGeom>
          <a:noFill/>
        </p:spPr>
        <p:txBody>
          <a:bodyPr wrap="square" rtlCol="0">
            <a:spAutoFit/>
          </a:bodyPr>
          <a:lstStyle/>
          <a:p>
            <a:pPr marL="285750" indent="-285750">
              <a:buFontTx/>
              <a:buChar char="-"/>
            </a:pPr>
            <a:r>
              <a:rPr lang="en-US" sz="1600" b="0" dirty="0">
                <a:solidFill>
                  <a:schemeClr val="accent6">
                    <a:lumMod val="75000"/>
                  </a:schemeClr>
                </a:solidFill>
                <a:latin typeface="Arial"/>
                <a:cs typeface="Arial"/>
              </a:rPr>
              <a:t>Survey respondents rated the suitability of the Cottage as a community hub as a 3.7 out of 10 while rating the site itself as 5.2 out of 10</a:t>
            </a:r>
          </a:p>
          <a:p>
            <a:pPr marL="285750" indent="-285750">
              <a:buFontTx/>
              <a:buChar char="-"/>
            </a:pPr>
            <a:r>
              <a:rPr lang="en-US" sz="1600" b="0" dirty="0">
                <a:solidFill>
                  <a:schemeClr val="accent6">
                    <a:lumMod val="75000"/>
                  </a:schemeClr>
                </a:solidFill>
                <a:latin typeface="Arial"/>
                <a:cs typeface="Arial"/>
              </a:rPr>
              <a:t>The Main Dock was rated higher at 7.3 out of 10 as a community hub</a:t>
            </a:r>
          </a:p>
        </p:txBody>
      </p:sp>
    </p:spTree>
    <p:extLst>
      <p:ext uri="{BB962C8B-B14F-4D97-AF65-F5344CB8AC3E}">
        <p14:creationId xmlns:p14="http://schemas.microsoft.com/office/powerpoint/2010/main" val="303057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6"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CARETAKER HOUSE AS A FUTURE HUB ALTERNATIVE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13</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167355" y="1865146"/>
            <a:ext cx="7327685" cy="4247317"/>
          </a:xfrm>
          <a:prstGeom prst="rect">
            <a:avLst/>
          </a:prstGeom>
          <a:noFill/>
        </p:spPr>
        <p:txBody>
          <a:bodyPr wrap="square" rtlCol="0">
            <a:spAutoFit/>
          </a:bodyPr>
          <a:lstStyle/>
          <a:p>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r>
              <a:rPr lang="en-US" sz="1400" b="0" i="1" dirty="0">
                <a:solidFill>
                  <a:schemeClr val="accent6">
                    <a:lumMod val="75000"/>
                  </a:schemeClr>
                </a:solidFill>
                <a:latin typeface="Times New Roman" panose="02020603050405020304" pitchFamily="18" charset="0"/>
                <a:cs typeface="Times New Roman" panose="02020603050405020304" pitchFamily="18" charset="0"/>
              </a:rPr>
              <a:t>    </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0D90D1-4FE1-4C18-AC1B-550DD0CB85BE}"/>
              </a:ext>
            </a:extLst>
          </p:cNvPr>
          <p:cNvSpPr txBox="1"/>
          <p:nvPr/>
        </p:nvSpPr>
        <p:spPr>
          <a:xfrm>
            <a:off x="1262327" y="4392532"/>
            <a:ext cx="7137743" cy="1077218"/>
          </a:xfrm>
          <a:prstGeom prst="rect">
            <a:avLst/>
          </a:prstGeom>
          <a:noFill/>
        </p:spPr>
        <p:txBody>
          <a:bodyPr wrap="square" rtlCol="0">
            <a:spAutoFit/>
          </a:bodyPr>
          <a:lstStyle/>
          <a:p>
            <a:pPr marL="285750" indent="-285750">
              <a:buFontTx/>
              <a:buChar char="-"/>
            </a:pPr>
            <a:r>
              <a:rPr lang="en-US" sz="1600" b="0" dirty="0">
                <a:solidFill>
                  <a:schemeClr val="accent6">
                    <a:lumMod val="75000"/>
                  </a:schemeClr>
                </a:solidFill>
                <a:latin typeface="Arial"/>
                <a:cs typeface="Arial"/>
              </a:rPr>
              <a:t>Further investigation is required to ascertain whether the surveying/zoning or </a:t>
            </a:r>
            <a:r>
              <a:rPr lang="en-US" sz="1600" b="0">
                <a:solidFill>
                  <a:schemeClr val="accent6">
                    <a:lumMod val="75000"/>
                  </a:schemeClr>
                </a:solidFill>
                <a:latin typeface="Arial"/>
                <a:cs typeface="Arial"/>
              </a:rPr>
              <a:t>Official Plan amendments </a:t>
            </a:r>
            <a:r>
              <a:rPr lang="en-US" sz="1600" b="0" dirty="0">
                <a:solidFill>
                  <a:schemeClr val="accent6">
                    <a:lumMod val="75000"/>
                  </a:schemeClr>
                </a:solidFill>
                <a:latin typeface="Arial"/>
                <a:cs typeface="Arial"/>
              </a:rPr>
              <a:t>would be required </a:t>
            </a:r>
          </a:p>
          <a:p>
            <a:pPr marL="285750" indent="-285750">
              <a:buFontTx/>
              <a:buChar char="-"/>
            </a:pPr>
            <a:r>
              <a:rPr lang="en-US" sz="1600" b="0" dirty="0">
                <a:solidFill>
                  <a:schemeClr val="accent6">
                    <a:lumMod val="75000"/>
                  </a:schemeClr>
                </a:solidFill>
                <a:latin typeface="Arial"/>
                <a:cs typeface="Arial"/>
              </a:rPr>
              <a:t>The scope and costs of which are presumed to be much less than the Sales Option</a:t>
            </a:r>
          </a:p>
        </p:txBody>
      </p:sp>
      <p:pic>
        <p:nvPicPr>
          <p:cNvPr id="3" name="Picture 2">
            <a:extLst>
              <a:ext uri="{FF2B5EF4-FFF2-40B4-BE49-F238E27FC236}">
                <a16:creationId xmlns:a16="http://schemas.microsoft.com/office/drawing/2014/main" id="{1F9CEFCB-5E2F-4535-9BDE-9BFCE7983E31}"/>
              </a:ext>
            </a:extLst>
          </p:cNvPr>
          <p:cNvPicPr>
            <a:picLocks noChangeAspect="1"/>
          </p:cNvPicPr>
          <p:nvPr/>
        </p:nvPicPr>
        <p:blipFill>
          <a:blip r:embed="rId3"/>
          <a:stretch>
            <a:fillRect/>
          </a:stretch>
        </p:blipFill>
        <p:spPr>
          <a:xfrm>
            <a:off x="1262327" y="1822010"/>
            <a:ext cx="6783572" cy="2384325"/>
          </a:xfrm>
          <a:prstGeom prst="rect">
            <a:avLst/>
          </a:prstGeom>
        </p:spPr>
      </p:pic>
    </p:spTree>
    <p:extLst>
      <p:ext uri="{BB962C8B-B14F-4D97-AF65-F5344CB8AC3E}">
        <p14:creationId xmlns:p14="http://schemas.microsoft.com/office/powerpoint/2010/main" val="99274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CARETAKER HOUSE AS A FUTURE HUB ALTERNATIVE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14</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30138"/>
            <a:ext cx="7327685" cy="8217634"/>
          </a:xfrm>
          <a:prstGeom prst="rect">
            <a:avLst/>
          </a:prstGeom>
          <a:noFill/>
        </p:spPr>
        <p:txBody>
          <a:bodyPr wrap="square" rtlCol="0">
            <a:spAutoFit/>
          </a:bodyPr>
          <a:lstStyle/>
          <a:p>
            <a:r>
              <a:rPr lang="en-US" sz="1600" b="0" i="1" dirty="0">
                <a:solidFill>
                  <a:schemeClr val="accent6">
                    <a:lumMod val="75000"/>
                  </a:schemeClr>
                </a:solidFill>
                <a:latin typeface="+mn-lt"/>
                <a:cs typeface="Times New Roman" panose="02020603050405020304" pitchFamily="18" charset="0"/>
              </a:rPr>
              <a:t>PROS</a:t>
            </a:r>
          </a:p>
          <a:p>
            <a:endParaRPr lang="en-US" sz="1600" b="0" i="1"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Retaining and improving the existing Regatta Party site (i.e. moving the party out of the back area)</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Existing hydro power on-site and cooking facilities at the house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Dockage, and capacity to expand dockage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Allows the site to function as an “environmental </a:t>
            </a:r>
            <a:r>
              <a:rPr lang="en-US" sz="1600" b="0" dirty="0" err="1">
                <a:solidFill>
                  <a:schemeClr val="accent6">
                    <a:lumMod val="75000"/>
                  </a:schemeClr>
                </a:solidFill>
                <a:latin typeface="+mn-lt"/>
                <a:cs typeface="Times New Roman" panose="02020603050405020304" pitchFamily="18" charset="0"/>
              </a:rPr>
              <a:t>centre</a:t>
            </a:r>
            <a:r>
              <a:rPr lang="en-US" sz="1600" b="0" dirty="0">
                <a:solidFill>
                  <a:schemeClr val="accent6">
                    <a:lumMod val="75000"/>
                  </a:schemeClr>
                </a:solidFill>
                <a:latin typeface="+mn-lt"/>
                <a:cs typeface="Times New Roman" panose="02020603050405020304" pitchFamily="18" charset="0"/>
              </a:rPr>
              <a:t>” with access to trails</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A sliding scale of costs, and improvements could happen over time</a:t>
            </a:r>
          </a:p>
          <a:p>
            <a:pPr marL="285750" indent="-285750">
              <a:buFontTx/>
              <a:buChar char="-"/>
            </a:pPr>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r>
              <a:rPr lang="en-US" sz="1600" b="0" i="1" dirty="0">
                <a:solidFill>
                  <a:schemeClr val="accent6">
                    <a:lumMod val="75000"/>
                  </a:schemeClr>
                </a:solidFill>
                <a:latin typeface="+mn-lt"/>
                <a:cs typeface="Times New Roman" panose="02020603050405020304" pitchFamily="18" charset="0"/>
              </a:rPr>
              <a:t>CONS</a:t>
            </a:r>
          </a:p>
          <a:p>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majority of those consulted do not </a:t>
            </a:r>
            <a:r>
              <a:rPr lang="en-US" sz="1600" b="0" dirty="0" err="1">
                <a:solidFill>
                  <a:schemeClr val="accent6">
                    <a:lumMod val="75000"/>
                  </a:schemeClr>
                </a:solidFill>
                <a:latin typeface="+mn-lt"/>
                <a:cs typeface="Times New Roman" panose="02020603050405020304" pitchFamily="18" charset="0"/>
              </a:rPr>
              <a:t>favour</a:t>
            </a:r>
            <a:r>
              <a:rPr lang="en-US" sz="1600" b="0" dirty="0">
                <a:solidFill>
                  <a:schemeClr val="accent6">
                    <a:lumMod val="75000"/>
                  </a:schemeClr>
                </a:solidFill>
                <a:latin typeface="+mn-lt"/>
                <a:cs typeface="Times New Roman" panose="02020603050405020304" pitchFamily="18" charset="0"/>
              </a:rPr>
              <a:t> the house and site as a hub</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site will have to be rezoned if it is to become a community </a:t>
            </a:r>
            <a:r>
              <a:rPr lang="en-US" sz="1600" b="0" dirty="0" err="1">
                <a:solidFill>
                  <a:schemeClr val="accent6">
                    <a:lumMod val="75000"/>
                  </a:schemeClr>
                </a:solidFill>
                <a:latin typeface="+mn-lt"/>
                <a:cs typeface="Times New Roman" panose="02020603050405020304" pitchFamily="18" charset="0"/>
              </a:rPr>
              <a:t>centre</a:t>
            </a:r>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Safety measures and washroom facilities will have to be built</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Limited views and less wind on still days and nights – perceived as “buggy”</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The ROI is less as an investment elsewhere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Increased activity in the Bay will impact adjacent </a:t>
            </a:r>
            <a:r>
              <a:rPr lang="en-US" sz="1600" b="0" dirty="0" err="1">
                <a:solidFill>
                  <a:schemeClr val="accent6">
                    <a:lumMod val="75000"/>
                  </a:schemeClr>
                </a:solidFill>
                <a:latin typeface="+mn-lt"/>
                <a:cs typeface="Times New Roman" panose="02020603050405020304" pitchFamily="18" charset="0"/>
              </a:rPr>
              <a:t>neighbours</a:t>
            </a:r>
            <a:endParaRPr lang="en-US" sz="1600" b="0" dirty="0">
              <a:solidFill>
                <a:schemeClr val="accent6">
                  <a:lumMod val="75000"/>
                </a:schemeClr>
              </a:solidFill>
              <a:latin typeface="+mn-lt"/>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17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MAIN DOCK AS A FUTURE HUB ALTERNATIVE </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15</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65578"/>
            <a:ext cx="7327685" cy="4247317"/>
          </a:xfrm>
          <a:prstGeom prst="rect">
            <a:avLst/>
          </a:prstGeom>
          <a:noFill/>
        </p:spPr>
        <p:txBody>
          <a:bodyPr wrap="square" rtlCol="0">
            <a:spAutoFit/>
          </a:bodyPr>
          <a:lstStyle/>
          <a:p>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r>
              <a:rPr lang="en-US" sz="1400" b="0" i="1" dirty="0">
                <a:solidFill>
                  <a:schemeClr val="accent6">
                    <a:lumMod val="75000"/>
                  </a:schemeClr>
                </a:solidFill>
                <a:latin typeface="Times New Roman" panose="02020603050405020304" pitchFamily="18" charset="0"/>
                <a:cs typeface="Times New Roman" panose="02020603050405020304" pitchFamily="18" charset="0"/>
              </a:rPr>
              <a:t>    </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0D90D1-4FE1-4C18-AC1B-550DD0CB85BE}"/>
              </a:ext>
            </a:extLst>
          </p:cNvPr>
          <p:cNvSpPr txBox="1"/>
          <p:nvPr/>
        </p:nvSpPr>
        <p:spPr>
          <a:xfrm>
            <a:off x="1184202" y="5146637"/>
            <a:ext cx="7215868" cy="830997"/>
          </a:xfrm>
          <a:prstGeom prst="rect">
            <a:avLst/>
          </a:prstGeom>
          <a:noFill/>
        </p:spPr>
        <p:txBody>
          <a:bodyPr wrap="square" rtlCol="0">
            <a:spAutoFit/>
          </a:bodyPr>
          <a:lstStyle/>
          <a:p>
            <a:pPr marL="285750" indent="-285750">
              <a:buFontTx/>
              <a:buChar char="-"/>
            </a:pPr>
            <a:r>
              <a:rPr lang="en-US" sz="1600" b="0" dirty="0">
                <a:solidFill>
                  <a:schemeClr val="accent6">
                    <a:lumMod val="75000"/>
                  </a:schemeClr>
                </a:solidFill>
                <a:latin typeface="Arial"/>
                <a:cs typeface="Arial"/>
              </a:rPr>
              <a:t>Survey respondents rated the Regatta Party as a 7 out of 10 in importance</a:t>
            </a:r>
          </a:p>
          <a:p>
            <a:pPr marL="285750" indent="-285750">
              <a:buFontTx/>
              <a:buChar char="-"/>
            </a:pPr>
            <a:r>
              <a:rPr lang="en-US" sz="1600" b="0" dirty="0">
                <a:solidFill>
                  <a:schemeClr val="accent6">
                    <a:lumMod val="75000"/>
                  </a:schemeClr>
                </a:solidFill>
                <a:latin typeface="Arial"/>
                <a:cs typeface="Arial"/>
              </a:rPr>
              <a:t>Holding the party at the Caretaker’s Site is not as important, with a ranking of 5 out of 10</a:t>
            </a:r>
          </a:p>
        </p:txBody>
      </p:sp>
      <p:pic>
        <p:nvPicPr>
          <p:cNvPr id="3" name="Picture 2">
            <a:extLst>
              <a:ext uri="{FF2B5EF4-FFF2-40B4-BE49-F238E27FC236}">
                <a16:creationId xmlns:a16="http://schemas.microsoft.com/office/drawing/2014/main" id="{E1D2C834-5F0D-4490-AC58-3E7F1D76C455}"/>
              </a:ext>
            </a:extLst>
          </p:cNvPr>
          <p:cNvPicPr>
            <a:picLocks noChangeAspect="1"/>
          </p:cNvPicPr>
          <p:nvPr/>
        </p:nvPicPr>
        <p:blipFill>
          <a:blip r:embed="rId3"/>
          <a:stretch>
            <a:fillRect/>
          </a:stretch>
        </p:blipFill>
        <p:spPr>
          <a:xfrm>
            <a:off x="1184201" y="1664578"/>
            <a:ext cx="6775598" cy="3424227"/>
          </a:xfrm>
          <a:prstGeom prst="rect">
            <a:avLst/>
          </a:prstGeom>
        </p:spPr>
      </p:pic>
    </p:spTree>
    <p:extLst>
      <p:ext uri="{BB962C8B-B14F-4D97-AF65-F5344CB8AC3E}">
        <p14:creationId xmlns:p14="http://schemas.microsoft.com/office/powerpoint/2010/main" val="1984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MAIN DOCK AS A FUTURE HUB ALTERNATIVE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16</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65578"/>
            <a:ext cx="7327685" cy="4247317"/>
          </a:xfrm>
          <a:prstGeom prst="rect">
            <a:avLst/>
          </a:prstGeom>
          <a:noFill/>
        </p:spPr>
        <p:txBody>
          <a:bodyPr wrap="square" rtlCol="0">
            <a:spAutoFit/>
          </a:bodyPr>
          <a:lstStyle/>
          <a:p>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r>
              <a:rPr lang="en-US" sz="1400" b="0" i="1" dirty="0">
                <a:solidFill>
                  <a:schemeClr val="accent6">
                    <a:lumMod val="75000"/>
                  </a:schemeClr>
                </a:solidFill>
                <a:latin typeface="Times New Roman" panose="02020603050405020304" pitchFamily="18" charset="0"/>
                <a:cs typeface="Times New Roman" panose="02020603050405020304" pitchFamily="18" charset="0"/>
              </a:rPr>
              <a:t>    </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0D90D1-4FE1-4C18-AC1B-550DD0CB85BE}"/>
              </a:ext>
            </a:extLst>
          </p:cNvPr>
          <p:cNvSpPr txBox="1"/>
          <p:nvPr/>
        </p:nvSpPr>
        <p:spPr>
          <a:xfrm>
            <a:off x="1184202" y="5146637"/>
            <a:ext cx="7215868" cy="338554"/>
          </a:xfrm>
          <a:prstGeom prst="rect">
            <a:avLst/>
          </a:prstGeom>
          <a:noFill/>
        </p:spPr>
        <p:txBody>
          <a:bodyPr wrap="square" rtlCol="0">
            <a:spAutoFit/>
          </a:bodyPr>
          <a:lstStyle/>
          <a:p>
            <a:endParaRPr lang="en-US" sz="1600" b="0" dirty="0">
              <a:solidFill>
                <a:schemeClr val="accent6">
                  <a:lumMod val="75000"/>
                </a:schemeClr>
              </a:solidFill>
              <a:latin typeface="Arial"/>
              <a:cs typeface="Arial"/>
            </a:endParaRPr>
          </a:p>
        </p:txBody>
      </p:sp>
      <p:pic>
        <p:nvPicPr>
          <p:cNvPr id="7" name="Picture 6">
            <a:extLst>
              <a:ext uri="{FF2B5EF4-FFF2-40B4-BE49-F238E27FC236}">
                <a16:creationId xmlns:a16="http://schemas.microsoft.com/office/drawing/2014/main" id="{FF3EB812-3BB1-4393-8AF6-23084C385EBC}"/>
              </a:ext>
            </a:extLst>
          </p:cNvPr>
          <p:cNvPicPr>
            <a:picLocks noChangeAspect="1"/>
          </p:cNvPicPr>
          <p:nvPr/>
        </p:nvPicPr>
        <p:blipFill>
          <a:blip r:embed="rId3"/>
          <a:stretch>
            <a:fillRect/>
          </a:stretch>
        </p:blipFill>
        <p:spPr>
          <a:xfrm>
            <a:off x="1184202" y="1735135"/>
            <a:ext cx="3115789" cy="4330995"/>
          </a:xfrm>
          <a:prstGeom prst="rect">
            <a:avLst/>
          </a:prstGeom>
        </p:spPr>
      </p:pic>
      <p:sp>
        <p:nvSpPr>
          <p:cNvPr id="10" name="TextBox 9">
            <a:extLst>
              <a:ext uri="{FF2B5EF4-FFF2-40B4-BE49-F238E27FC236}">
                <a16:creationId xmlns:a16="http://schemas.microsoft.com/office/drawing/2014/main" id="{77EE03D7-D2D5-4EEE-9D3A-73DCA217DA6B}"/>
              </a:ext>
            </a:extLst>
          </p:cNvPr>
          <p:cNvSpPr txBox="1"/>
          <p:nvPr/>
        </p:nvSpPr>
        <p:spPr>
          <a:xfrm>
            <a:off x="4642884" y="1735135"/>
            <a:ext cx="4316818" cy="4431983"/>
          </a:xfrm>
          <a:prstGeom prst="rect">
            <a:avLst/>
          </a:prstGeom>
          <a:noFill/>
        </p:spPr>
        <p:txBody>
          <a:bodyPr wrap="square" rtlCol="0">
            <a:spAutoFit/>
          </a:bodyPr>
          <a:lstStyle/>
          <a:p>
            <a:pPr marL="285750" indent="-285750">
              <a:buFontTx/>
              <a:buChar char="-"/>
            </a:pPr>
            <a:r>
              <a:rPr lang="en-US" sz="1400" b="0" dirty="0">
                <a:solidFill>
                  <a:schemeClr val="accent6">
                    <a:lumMod val="75000"/>
                  </a:schemeClr>
                </a:solidFill>
                <a:latin typeface="Arial"/>
                <a:cs typeface="Arial"/>
              </a:rPr>
              <a:t>The Main Dock is the iconic and historical </a:t>
            </a:r>
            <a:r>
              <a:rPr lang="en-US" sz="1400" b="0" dirty="0" err="1">
                <a:solidFill>
                  <a:schemeClr val="accent6">
                    <a:lumMod val="75000"/>
                  </a:schemeClr>
                </a:solidFill>
                <a:latin typeface="Arial"/>
                <a:cs typeface="Arial"/>
              </a:rPr>
              <a:t>centre</a:t>
            </a:r>
            <a:r>
              <a:rPr lang="en-US" sz="1400" b="0" dirty="0">
                <a:solidFill>
                  <a:schemeClr val="accent6">
                    <a:lumMod val="75000"/>
                  </a:schemeClr>
                </a:solidFill>
                <a:latin typeface="Arial"/>
                <a:cs typeface="Arial"/>
              </a:rPr>
              <a:t> of Go Home Bay</a:t>
            </a:r>
          </a:p>
          <a:p>
            <a:pPr marL="285750" indent="-285750">
              <a:buFontTx/>
              <a:buChar char="-"/>
            </a:pPr>
            <a:r>
              <a:rPr lang="en-US" sz="1400" b="0" dirty="0">
                <a:solidFill>
                  <a:schemeClr val="accent6">
                    <a:lumMod val="75000"/>
                  </a:schemeClr>
                </a:solidFill>
                <a:latin typeface="Arial"/>
                <a:cs typeface="Arial"/>
              </a:rPr>
              <a:t>Has substantial infrastructure in place with dockage for small to medium sized gatherings and an accessible washroom</a:t>
            </a:r>
          </a:p>
          <a:p>
            <a:pPr marL="285750" indent="-285750">
              <a:buFontTx/>
              <a:buChar char="-"/>
            </a:pPr>
            <a:r>
              <a:rPr lang="en-US" sz="1400" b="0" dirty="0">
                <a:solidFill>
                  <a:schemeClr val="accent6">
                    <a:lumMod val="75000"/>
                  </a:schemeClr>
                </a:solidFill>
                <a:latin typeface="Arial"/>
                <a:cs typeface="Arial"/>
              </a:rPr>
              <a:t>Several existing buildings include the Post Office, Library, and Boathouse</a:t>
            </a:r>
          </a:p>
          <a:p>
            <a:pPr marL="285750" indent="-285750">
              <a:buFontTx/>
              <a:buChar char="-"/>
            </a:pPr>
            <a:r>
              <a:rPr lang="en-US" sz="1400" b="0" dirty="0">
                <a:solidFill>
                  <a:schemeClr val="accent6">
                    <a:lumMod val="75000"/>
                  </a:schemeClr>
                </a:solidFill>
                <a:latin typeface="Arial"/>
                <a:cs typeface="Arial"/>
              </a:rPr>
              <a:t>Has substantial land surrounding it: the “Lookout”  that has potential for unobtrusive development</a:t>
            </a:r>
          </a:p>
          <a:p>
            <a:pPr marL="285750" indent="-285750">
              <a:buFontTx/>
              <a:buChar char="-"/>
            </a:pPr>
            <a:r>
              <a:rPr lang="en-US" sz="1400" b="0" dirty="0">
                <a:solidFill>
                  <a:schemeClr val="accent6">
                    <a:lumMod val="75000"/>
                  </a:schemeClr>
                </a:solidFill>
                <a:latin typeface="Arial"/>
                <a:cs typeface="Arial"/>
              </a:rPr>
              <a:t>Challenges are </a:t>
            </a:r>
            <a:r>
              <a:rPr lang="en-US" sz="1400" b="0" dirty="0" err="1">
                <a:solidFill>
                  <a:schemeClr val="accent6">
                    <a:lumMod val="75000"/>
                  </a:schemeClr>
                </a:solidFill>
                <a:latin typeface="Arial"/>
                <a:cs typeface="Arial"/>
              </a:rPr>
              <a:t>centred</a:t>
            </a:r>
            <a:r>
              <a:rPr lang="en-US" sz="1400" b="0" dirty="0">
                <a:solidFill>
                  <a:schemeClr val="accent6">
                    <a:lumMod val="75000"/>
                  </a:schemeClr>
                </a:solidFill>
                <a:latin typeface="Arial"/>
                <a:cs typeface="Arial"/>
              </a:rPr>
              <a:t> around capacity: flat area size in general, dockage capacity, seating capacity, seating/deck space, cooking capacity (for the regatta), no hydro or running water</a:t>
            </a:r>
          </a:p>
          <a:p>
            <a:pPr marL="285750" indent="-285750">
              <a:buFontTx/>
              <a:buChar char="-"/>
            </a:pPr>
            <a:endParaRPr lang="en-US" sz="1400" b="0" dirty="0">
              <a:solidFill>
                <a:schemeClr val="accent6">
                  <a:lumMod val="75000"/>
                </a:schemeClr>
              </a:solidFill>
              <a:latin typeface="Arial"/>
              <a:cs typeface="Arial"/>
            </a:endParaRPr>
          </a:p>
          <a:p>
            <a:r>
              <a:rPr lang="en-US" sz="1400" b="0" i="1" dirty="0">
                <a:solidFill>
                  <a:schemeClr val="accent6">
                    <a:lumMod val="75000"/>
                  </a:schemeClr>
                </a:solidFill>
                <a:latin typeface="Arial"/>
                <a:cs typeface="Arial"/>
              </a:rPr>
              <a:t>(Left) This is a concept designed by Jim Ballantyne showing a potential development of the Lookout which includes Main Dock expansion, a staircase, a pavilion and a multi-purpose deck</a:t>
            </a:r>
          </a:p>
          <a:p>
            <a:endParaRPr lang="en-US" sz="1600" b="0" dirty="0">
              <a:solidFill>
                <a:schemeClr val="bg1"/>
              </a:solidFill>
              <a:latin typeface="Arial"/>
              <a:cs typeface="Arial"/>
            </a:endParaRPr>
          </a:p>
        </p:txBody>
      </p:sp>
    </p:spTree>
    <p:extLst>
      <p:ext uri="{BB962C8B-B14F-4D97-AF65-F5344CB8AC3E}">
        <p14:creationId xmlns:p14="http://schemas.microsoft.com/office/powerpoint/2010/main" val="332091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MAIN DOCK AS A FUTURE HUB ALTERNATIVE</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17</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167355" y="1843882"/>
            <a:ext cx="7327685" cy="4247317"/>
          </a:xfrm>
          <a:prstGeom prst="rect">
            <a:avLst/>
          </a:prstGeom>
          <a:noFill/>
        </p:spPr>
        <p:txBody>
          <a:bodyPr wrap="square" rtlCol="0">
            <a:spAutoFit/>
          </a:bodyPr>
          <a:lstStyle/>
          <a:p>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r>
              <a:rPr lang="en-US" sz="1400" b="0" i="1" dirty="0">
                <a:solidFill>
                  <a:schemeClr val="accent6">
                    <a:lumMod val="75000"/>
                  </a:schemeClr>
                </a:solidFill>
                <a:latin typeface="Times New Roman" panose="02020603050405020304" pitchFamily="18" charset="0"/>
                <a:cs typeface="Times New Roman" panose="02020603050405020304" pitchFamily="18" charset="0"/>
              </a:rPr>
              <a:t>    </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0D90D1-4FE1-4C18-AC1B-550DD0CB85BE}"/>
              </a:ext>
            </a:extLst>
          </p:cNvPr>
          <p:cNvSpPr txBox="1"/>
          <p:nvPr/>
        </p:nvSpPr>
        <p:spPr>
          <a:xfrm>
            <a:off x="1262327" y="4392532"/>
            <a:ext cx="7137743" cy="1815882"/>
          </a:xfrm>
          <a:prstGeom prst="rect">
            <a:avLst/>
          </a:prstGeom>
          <a:noFill/>
        </p:spPr>
        <p:txBody>
          <a:bodyPr wrap="square" rtlCol="0">
            <a:spAutoFit/>
          </a:bodyPr>
          <a:lstStyle/>
          <a:p>
            <a:pPr marL="285750" indent="-285750">
              <a:buFontTx/>
              <a:buChar char="-"/>
            </a:pPr>
            <a:r>
              <a:rPr lang="en-US" sz="1600" b="0" dirty="0">
                <a:solidFill>
                  <a:schemeClr val="accent6">
                    <a:lumMod val="75000"/>
                  </a:schemeClr>
                </a:solidFill>
                <a:latin typeface="Arial"/>
                <a:cs typeface="Arial"/>
              </a:rPr>
              <a:t>Further investigation is required to ascertain whether the surveying/zoning or Official Plan amendments would be required</a:t>
            </a:r>
          </a:p>
          <a:p>
            <a:pPr marL="285750" indent="-285750">
              <a:buFontTx/>
              <a:buChar char="-"/>
            </a:pPr>
            <a:r>
              <a:rPr lang="en-US" sz="1600" b="0" dirty="0">
                <a:solidFill>
                  <a:schemeClr val="accent6">
                    <a:lumMod val="75000"/>
                  </a:schemeClr>
                </a:solidFill>
                <a:latin typeface="Arial"/>
                <a:cs typeface="Arial"/>
              </a:rPr>
              <a:t>The scope and costs of which are presumed to be much less than the Sales Option</a:t>
            </a:r>
          </a:p>
          <a:p>
            <a:pPr marL="285750" indent="-285750">
              <a:buFontTx/>
              <a:buChar char="-"/>
            </a:pPr>
            <a:endParaRPr lang="en-US" sz="1600" b="0" dirty="0">
              <a:solidFill>
                <a:schemeClr val="accent6">
                  <a:lumMod val="75000"/>
                </a:schemeClr>
              </a:solidFill>
              <a:latin typeface="Arial"/>
              <a:cs typeface="Arial"/>
            </a:endParaRPr>
          </a:p>
          <a:p>
            <a:pPr marL="285750" indent="-285750">
              <a:buFontTx/>
              <a:buChar char="-"/>
            </a:pPr>
            <a:r>
              <a:rPr lang="en-US" sz="1600" b="0" dirty="0">
                <a:solidFill>
                  <a:schemeClr val="accent6">
                    <a:lumMod val="75000"/>
                  </a:schemeClr>
                </a:solidFill>
                <a:latin typeface="Arial"/>
                <a:cs typeface="Arial"/>
              </a:rPr>
              <a:t>Possible revenue sources include sale of Caretaker Cottage, other site(s) owned by Club, or alternative fundraising programs</a:t>
            </a:r>
          </a:p>
        </p:txBody>
      </p:sp>
      <p:pic>
        <p:nvPicPr>
          <p:cNvPr id="7" name="Picture 6">
            <a:extLst>
              <a:ext uri="{FF2B5EF4-FFF2-40B4-BE49-F238E27FC236}">
                <a16:creationId xmlns:a16="http://schemas.microsoft.com/office/drawing/2014/main" id="{36A72F1A-142A-4DE6-A679-1C0591660068}"/>
              </a:ext>
            </a:extLst>
          </p:cNvPr>
          <p:cNvPicPr>
            <a:picLocks noChangeAspect="1"/>
          </p:cNvPicPr>
          <p:nvPr/>
        </p:nvPicPr>
        <p:blipFill>
          <a:blip r:embed="rId3"/>
          <a:stretch>
            <a:fillRect/>
          </a:stretch>
        </p:blipFill>
        <p:spPr>
          <a:xfrm>
            <a:off x="1226152" y="1724632"/>
            <a:ext cx="7248064" cy="2659526"/>
          </a:xfrm>
          <a:prstGeom prst="rect">
            <a:avLst/>
          </a:prstGeom>
        </p:spPr>
      </p:pic>
    </p:spTree>
    <p:extLst>
      <p:ext uri="{BB962C8B-B14F-4D97-AF65-F5344CB8AC3E}">
        <p14:creationId xmlns:p14="http://schemas.microsoft.com/office/powerpoint/2010/main" val="25974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4203A32-7C10-4A0F-A568-A650BB849907}"/>
              </a:ext>
            </a:extLst>
          </p:cNvPr>
          <p:cNvPicPr>
            <a:picLocks noGrp="1" noChangeAspect="1"/>
          </p:cNvPicPr>
          <p:nvPr>
            <p:ph idx="1"/>
          </p:nvPr>
        </p:nvPicPr>
        <p:blipFill>
          <a:blip r:embed="rId3"/>
          <a:stretch>
            <a:fillRect/>
          </a:stretch>
        </p:blipFill>
        <p:spPr>
          <a:xfrm>
            <a:off x="1701006" y="1502569"/>
            <a:ext cx="5905500" cy="4610100"/>
          </a:xfrm>
          <a:prstGeom prst="rect">
            <a:avLst/>
          </a:prstGeom>
        </p:spPr>
      </p:pic>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4"/>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95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IV – MAIN DOCK AS A FUTURE HUB ALTERNATIVE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18</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30138"/>
            <a:ext cx="7327685" cy="7725192"/>
          </a:xfrm>
          <a:prstGeom prst="rect">
            <a:avLst/>
          </a:prstGeom>
          <a:noFill/>
        </p:spPr>
        <p:txBody>
          <a:bodyPr wrap="square" rtlCol="0">
            <a:spAutoFit/>
          </a:bodyPr>
          <a:lstStyle/>
          <a:p>
            <a:r>
              <a:rPr lang="en-US" sz="1600" b="0" i="1" dirty="0">
                <a:solidFill>
                  <a:schemeClr val="accent6">
                    <a:lumMod val="75000"/>
                  </a:schemeClr>
                </a:solidFill>
                <a:latin typeface="+mn-lt"/>
                <a:cs typeface="Times New Roman" panose="02020603050405020304" pitchFamily="18" charset="0"/>
              </a:rPr>
              <a:t>PROS</a:t>
            </a:r>
          </a:p>
          <a:p>
            <a:endParaRPr lang="en-US" sz="1600" b="0" i="1"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Potential to expand activities and programming offered by the Club</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Potential to develop program models similar to the sailing program based on program fees that allow for hiring of paid staff</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Concentrates Club infrastructure requiring on-going maintenance in one location</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Excellent view and good sized area to accommodate larger gatherings</a:t>
            </a:r>
          </a:p>
          <a:p>
            <a:endParaRPr lang="en-US" sz="1600" b="0" i="1" dirty="0">
              <a:solidFill>
                <a:schemeClr val="accent6">
                  <a:lumMod val="75000"/>
                </a:schemeClr>
              </a:solidFill>
              <a:latin typeface="+mn-lt"/>
              <a:cs typeface="Times New Roman" panose="02020603050405020304" pitchFamily="18" charset="0"/>
            </a:endParaRPr>
          </a:p>
          <a:p>
            <a:r>
              <a:rPr lang="en-US" sz="1600" b="0" i="1" dirty="0">
                <a:solidFill>
                  <a:schemeClr val="accent6">
                    <a:lumMod val="75000"/>
                  </a:schemeClr>
                </a:solidFill>
                <a:latin typeface="+mn-lt"/>
                <a:cs typeface="Times New Roman" panose="02020603050405020304" pitchFamily="18" charset="0"/>
              </a:rPr>
              <a:t>CONS</a:t>
            </a:r>
          </a:p>
          <a:p>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Significant capital costs; however, these could be offset by sale of Caretaker House or other undeveloped cottage sites owned by the Club</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Any building permit inspections could trigger further investment into washroom facilities </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Increased activity at Main Dock will impact adjacent </a:t>
            </a:r>
            <a:r>
              <a:rPr lang="en-US" sz="1600" b="0" dirty="0" err="1">
                <a:solidFill>
                  <a:schemeClr val="accent6">
                    <a:lumMod val="75000"/>
                  </a:schemeClr>
                </a:solidFill>
                <a:latin typeface="+mn-lt"/>
                <a:cs typeface="Times New Roman" panose="02020603050405020304" pitchFamily="18" charset="0"/>
              </a:rPr>
              <a:t>neighbours</a:t>
            </a:r>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26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117240"/>
            <a:ext cx="7491913" cy="4799051"/>
          </a:xfrm>
        </p:spPr>
        <p:txBody>
          <a:bodyPr/>
          <a:lstStyle/>
          <a:p>
            <a:pPr marL="0" indent="0">
              <a:lnSpc>
                <a:spcPct val="150000"/>
              </a:lnSpc>
              <a:buNone/>
            </a:pPr>
            <a:r>
              <a:rPr lang="en-US" sz="1800" b="1" dirty="0">
                <a:solidFill>
                  <a:schemeClr val="accent6">
                    <a:lumMod val="75000"/>
                  </a:schemeClr>
                </a:solidFill>
              </a:rPr>
              <a:t>TASK FORCE CONCLUSIONS</a:t>
            </a:r>
          </a:p>
          <a:p>
            <a:pPr marL="342900" lvl="0" indent="-342900">
              <a:buAutoNum type="arabicPeriod"/>
            </a:pPr>
            <a:r>
              <a:rPr lang="en-US" sz="1800" dirty="0">
                <a:solidFill>
                  <a:schemeClr val="accent6">
                    <a:lumMod val="75000"/>
                  </a:schemeClr>
                </a:solidFill>
                <a:cs typeface="Times New Roman" panose="02020603050405020304" pitchFamily="18" charset="0"/>
              </a:rPr>
              <a:t>The options preferred by the community are:</a:t>
            </a:r>
          </a:p>
          <a:p>
            <a:pPr marL="568325" lvl="1" indent="-342900">
              <a:buFont typeface="+mj-lt"/>
              <a:buAutoNum type="alphaLcParenR"/>
            </a:pPr>
            <a:r>
              <a:rPr lang="en-US" sz="1800" dirty="0">
                <a:solidFill>
                  <a:schemeClr val="accent6">
                    <a:lumMod val="75000"/>
                  </a:schemeClr>
                </a:solidFill>
                <a:cs typeface="Times New Roman" panose="02020603050405020304" pitchFamily="18" charset="0"/>
              </a:rPr>
              <a:t>To sever and sell the house (perhaps as-is)</a:t>
            </a:r>
          </a:p>
          <a:p>
            <a:pPr marL="568325" lvl="1" indent="-342900">
              <a:buFont typeface="+mj-lt"/>
              <a:buAutoNum type="alphaLcParenR"/>
            </a:pPr>
            <a:r>
              <a:rPr lang="en-US" sz="1800" dirty="0">
                <a:solidFill>
                  <a:schemeClr val="accent6">
                    <a:lumMod val="75000"/>
                  </a:schemeClr>
                </a:solidFill>
                <a:cs typeface="Times New Roman" panose="02020603050405020304" pitchFamily="18" charset="0"/>
              </a:rPr>
              <a:t>Demolish the building and retain the site as a community asset</a:t>
            </a:r>
          </a:p>
          <a:p>
            <a:pPr marL="342900" lvl="0" indent="-342900">
              <a:buFont typeface="+mj-lt"/>
              <a:buAutoNum type="arabicPeriod"/>
            </a:pPr>
            <a:r>
              <a:rPr lang="en-US" sz="1800" dirty="0">
                <a:solidFill>
                  <a:schemeClr val="accent6">
                    <a:lumMod val="75000"/>
                  </a:schemeClr>
                </a:solidFill>
                <a:cs typeface="Times New Roman" panose="02020603050405020304" pitchFamily="18" charset="0"/>
              </a:rPr>
              <a:t>Maintaining the buildings for community use, including rental, is generally seen as too resource intensive for the Club to finance and manage</a:t>
            </a:r>
          </a:p>
          <a:p>
            <a:pPr marL="342900" lvl="0" indent="-342900">
              <a:buFont typeface="+mj-lt"/>
              <a:buAutoNum type="arabicPeriod"/>
            </a:pPr>
            <a:r>
              <a:rPr lang="en-US" sz="1800" dirty="0">
                <a:solidFill>
                  <a:schemeClr val="accent6">
                    <a:lumMod val="75000"/>
                  </a:schemeClr>
                </a:solidFill>
                <a:cs typeface="Times New Roman" panose="02020603050405020304" pitchFamily="18" charset="0"/>
              </a:rPr>
              <a:t>Irrespective of which option is selected, there is an overwhelming desire to have a community hub which prompted the committee to include a conceptual proposal for the main dock</a:t>
            </a:r>
          </a:p>
          <a:p>
            <a:pPr marL="342900" lvl="0" indent="-342900">
              <a:buFont typeface="+mj-lt"/>
              <a:buAutoNum type="arabicPeriod"/>
            </a:pPr>
            <a:r>
              <a:rPr lang="en-US" sz="1800" dirty="0">
                <a:solidFill>
                  <a:schemeClr val="accent6">
                    <a:lumMod val="75000"/>
                  </a:schemeClr>
                </a:solidFill>
                <a:cs typeface="Times New Roman" panose="02020603050405020304" pitchFamily="18" charset="0"/>
              </a:rPr>
              <a:t>The rental option does preserve the Club’s capacity for a future caretaker, locally-based contractor and/or artists/scientists in residence</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19</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315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117240"/>
            <a:ext cx="7491913" cy="4799051"/>
          </a:xfrm>
        </p:spPr>
        <p:txBody>
          <a:bodyPr/>
          <a:lstStyle/>
          <a:p>
            <a:pPr marL="0" indent="0" algn="ctr">
              <a:lnSpc>
                <a:spcPct val="150000"/>
              </a:lnSpc>
              <a:buNone/>
            </a:pPr>
            <a:r>
              <a:rPr lang="en-US" sz="1800" dirty="0">
                <a:solidFill>
                  <a:schemeClr val="accent6">
                    <a:lumMod val="75000"/>
                  </a:schemeClr>
                </a:solidFill>
              </a:rPr>
              <a:t>End of Formal Presentation</a:t>
            </a:r>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20</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94FD20A-EC92-4828-A0BE-B15CBE3C4159}"/>
              </a:ext>
            </a:extLst>
          </p:cNvPr>
          <p:cNvPicPr>
            <a:picLocks noChangeAspect="1"/>
          </p:cNvPicPr>
          <p:nvPr/>
        </p:nvPicPr>
        <p:blipFill>
          <a:blip r:embed="rId3"/>
          <a:stretch>
            <a:fillRect/>
          </a:stretch>
        </p:blipFill>
        <p:spPr>
          <a:xfrm>
            <a:off x="1816707" y="1638136"/>
            <a:ext cx="5907536" cy="4408923"/>
          </a:xfrm>
          <a:prstGeom prst="rect">
            <a:avLst/>
          </a:prstGeom>
        </p:spPr>
      </p:pic>
    </p:spTree>
    <p:extLst>
      <p:ext uri="{BB962C8B-B14F-4D97-AF65-F5344CB8AC3E}">
        <p14:creationId xmlns:p14="http://schemas.microsoft.com/office/powerpoint/2010/main" val="1976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407863"/>
            <a:ext cx="7491913" cy="4799051"/>
          </a:xfrm>
        </p:spPr>
        <p:txBody>
          <a:bodyPr/>
          <a:lstStyle/>
          <a:p>
            <a:pPr marL="0" indent="0">
              <a:buNone/>
            </a:pPr>
            <a:endParaRPr lang="en-US" sz="1800" b="1" dirty="0">
              <a:solidFill>
                <a:schemeClr val="accent6">
                  <a:lumMod val="75000"/>
                </a:schemeClr>
              </a:solidFill>
              <a:cs typeface="Times New Roman" panose="02020603050405020304" pitchFamily="18" charset="0"/>
            </a:endParaRPr>
          </a:p>
          <a:p>
            <a:pPr marL="0" indent="0">
              <a:buNone/>
            </a:pPr>
            <a:r>
              <a:rPr lang="en-US" sz="1800" b="1" dirty="0">
                <a:solidFill>
                  <a:schemeClr val="accent6">
                    <a:lumMod val="75000"/>
                  </a:schemeClr>
                </a:solidFill>
                <a:cs typeface="Times New Roman" panose="02020603050405020304" pitchFamily="18" charset="0"/>
              </a:rPr>
              <a:t>Caretaker Site Task Force Considerations:</a:t>
            </a:r>
          </a:p>
          <a:p>
            <a:pPr marL="342900" lvl="0" indent="-342900">
              <a:buAutoNum type="arabicPeriod"/>
            </a:pPr>
            <a:r>
              <a:rPr lang="en-US" dirty="0">
                <a:solidFill>
                  <a:schemeClr val="accent6">
                    <a:lumMod val="75000"/>
                  </a:schemeClr>
                </a:solidFill>
                <a:cs typeface="Times New Roman" panose="02020603050405020304" pitchFamily="18" charset="0"/>
              </a:rPr>
              <a:t>Maintain the Cottage for community use including rental</a:t>
            </a:r>
          </a:p>
          <a:p>
            <a:pPr marL="342900" lvl="0" indent="-342900">
              <a:buAutoNum type="arabicPeriod"/>
            </a:pPr>
            <a:r>
              <a:rPr lang="en-US" dirty="0">
                <a:solidFill>
                  <a:schemeClr val="accent6">
                    <a:lumMod val="75000"/>
                  </a:schemeClr>
                </a:solidFill>
                <a:cs typeface="Times New Roman" panose="02020603050405020304" pitchFamily="18" charset="0"/>
              </a:rPr>
              <a:t>Sell the Cottage which requires a sale of some of the existing club property</a:t>
            </a:r>
          </a:p>
          <a:p>
            <a:pPr marL="342900" lvl="0" indent="-342900">
              <a:buAutoNum type="arabicPeriod"/>
            </a:pPr>
            <a:r>
              <a:rPr lang="en-US" dirty="0">
                <a:solidFill>
                  <a:schemeClr val="accent6">
                    <a:lumMod val="75000"/>
                  </a:schemeClr>
                </a:solidFill>
                <a:cs typeface="Times New Roman" panose="02020603050405020304" pitchFamily="18" charset="0"/>
              </a:rPr>
              <a:t>Demolish the Cottage (fully or partially) and maintain the vacant property for club use</a:t>
            </a:r>
          </a:p>
          <a:p>
            <a:pPr marL="0" lvl="0" indent="0">
              <a:buNone/>
            </a:pPr>
            <a:endParaRPr lang="en-US" dirty="0">
              <a:solidFill>
                <a:schemeClr val="accent6">
                  <a:lumMod val="75000"/>
                </a:schemeClr>
              </a:solidFill>
            </a:endParaRPr>
          </a:p>
          <a:p>
            <a:pPr marL="0" indent="0">
              <a:buNone/>
            </a:pPr>
            <a:r>
              <a:rPr lang="en-US" sz="1800" b="1" dirty="0">
                <a:solidFill>
                  <a:schemeClr val="accent6">
                    <a:lumMod val="75000"/>
                  </a:schemeClr>
                </a:solidFill>
                <a:cs typeface="Times New Roman" panose="02020603050405020304" pitchFamily="18" charset="0"/>
              </a:rPr>
              <a:t>Key Findings After Community Engagement Process:</a:t>
            </a:r>
          </a:p>
          <a:p>
            <a:pPr lvl="0"/>
            <a:r>
              <a:rPr lang="en-US" dirty="0">
                <a:solidFill>
                  <a:schemeClr val="accent6">
                    <a:lumMod val="75000"/>
                  </a:schemeClr>
                </a:solidFill>
                <a:cs typeface="Times New Roman" panose="02020603050405020304" pitchFamily="18" charset="0"/>
              </a:rPr>
              <a:t>Community members very much like the idea of a community hub</a:t>
            </a:r>
          </a:p>
          <a:p>
            <a:pPr lvl="0"/>
            <a:r>
              <a:rPr lang="en-US" dirty="0">
                <a:solidFill>
                  <a:schemeClr val="accent6">
                    <a:lumMod val="75000"/>
                  </a:schemeClr>
                </a:solidFill>
                <a:cs typeface="Times New Roman" panose="02020603050405020304" pitchFamily="18" charset="0"/>
              </a:rPr>
              <a:t>Most view caretaker property as not a suitable site for the community hub </a:t>
            </a:r>
          </a:p>
          <a:p>
            <a:pPr lvl="0"/>
            <a:r>
              <a:rPr lang="en-US" dirty="0">
                <a:solidFill>
                  <a:schemeClr val="accent6">
                    <a:lumMod val="75000"/>
                  </a:schemeClr>
                </a:solidFill>
                <a:cs typeface="Times New Roman" panose="02020603050405020304" pitchFamily="18" charset="0"/>
              </a:rPr>
              <a:t>A common desire not to raise Club fees</a:t>
            </a:r>
          </a:p>
          <a:p>
            <a:pPr marL="0" indent="0">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2</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3"/>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07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3</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Content Placeholder 2">
            <a:extLst>
              <a:ext uri="{FF2B5EF4-FFF2-40B4-BE49-F238E27FC236}">
                <a16:creationId xmlns:a16="http://schemas.microsoft.com/office/drawing/2014/main" id="{9281E204-B648-4895-8A47-FFD5BE261297}"/>
              </a:ext>
            </a:extLst>
          </p:cNvPr>
          <p:cNvPicPr>
            <a:picLocks noGrp="1" noChangeAspect="1"/>
          </p:cNvPicPr>
          <p:nvPr>
            <p:ph idx="1"/>
          </p:nvPr>
        </p:nvPicPr>
        <p:blipFill>
          <a:blip r:embed="rId3"/>
          <a:stretch>
            <a:fillRect/>
          </a:stretch>
        </p:blipFill>
        <p:spPr>
          <a:xfrm>
            <a:off x="1741186" y="1224949"/>
            <a:ext cx="5304656" cy="3964933"/>
          </a:xfrm>
          <a:prstGeom prst="rect">
            <a:avLst/>
          </a:prstGeom>
        </p:spPr>
      </p:pic>
      <p:sp>
        <p:nvSpPr>
          <p:cNvPr id="5" name="TextBox 4">
            <a:extLst>
              <a:ext uri="{FF2B5EF4-FFF2-40B4-BE49-F238E27FC236}">
                <a16:creationId xmlns:a16="http://schemas.microsoft.com/office/drawing/2014/main" id="{261FB4A1-5BCC-44D0-8701-2102A68C9CBC}"/>
              </a:ext>
            </a:extLst>
          </p:cNvPr>
          <p:cNvSpPr txBox="1"/>
          <p:nvPr/>
        </p:nvSpPr>
        <p:spPr>
          <a:xfrm>
            <a:off x="1474382" y="5396595"/>
            <a:ext cx="6613452" cy="830997"/>
          </a:xfrm>
          <a:prstGeom prst="rect">
            <a:avLst/>
          </a:prstGeom>
          <a:noFill/>
        </p:spPr>
        <p:txBody>
          <a:bodyPr wrap="square" rtlCol="0">
            <a:spAutoFit/>
          </a:bodyPr>
          <a:lstStyle/>
          <a:p>
            <a:pPr marL="285750" indent="-285750" algn="just">
              <a:buFontTx/>
              <a:buChar char="-"/>
            </a:pPr>
            <a:r>
              <a:rPr lang="en-US" sz="1600" b="0" dirty="0">
                <a:solidFill>
                  <a:schemeClr val="accent6">
                    <a:lumMod val="75000"/>
                  </a:schemeClr>
                </a:solidFill>
                <a:latin typeface="Arial"/>
                <a:cs typeface="Arial"/>
              </a:rPr>
              <a:t>Over 89% of survey respondents agree that a community hub is very or somewhat important for community programs and activities</a:t>
            </a:r>
          </a:p>
          <a:p>
            <a:pPr marL="285750" indent="-285750" algn="just">
              <a:buFontTx/>
              <a:buChar char="-"/>
            </a:pPr>
            <a:endParaRPr lang="en-US" sz="1600" b="0" dirty="0">
              <a:solidFill>
                <a:schemeClr val="bg1"/>
              </a:solidFill>
              <a:latin typeface="Arial"/>
              <a:cs typeface="Arial"/>
            </a:endParaRPr>
          </a:p>
        </p:txBody>
      </p:sp>
    </p:spTree>
    <p:extLst>
      <p:ext uri="{BB962C8B-B14F-4D97-AF65-F5344CB8AC3E}">
        <p14:creationId xmlns:p14="http://schemas.microsoft.com/office/powerpoint/2010/main" val="404587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988399"/>
          </a:xfrm>
        </p:spPr>
        <p:txBody>
          <a:bodyPr/>
          <a:lstStyle/>
          <a:p>
            <a:pPr marL="0" indent="0">
              <a:lnSpc>
                <a:spcPct val="150000"/>
              </a:lnSpc>
              <a:buNone/>
            </a:pPr>
            <a:r>
              <a:rPr lang="en-US" sz="1800" dirty="0">
                <a:solidFill>
                  <a:srgbClr val="9798C9"/>
                </a:solidFill>
                <a:latin typeface="Times New Roman" panose="02020603050405020304" pitchFamily="18" charset="0"/>
                <a:cs typeface="Times New Roman" panose="02020603050405020304" pitchFamily="18" charset="0"/>
              </a:rPr>
              <a:t> </a:t>
            </a:r>
            <a:r>
              <a:rPr lang="en-US" sz="1800" b="1" dirty="0">
                <a:solidFill>
                  <a:srgbClr val="9798C9"/>
                </a:solidFill>
                <a:cs typeface="Times New Roman" panose="02020603050405020304" pitchFamily="18" charset="0"/>
              </a:rPr>
              <a:t>I - SALES OPTIONS</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4</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31AEE53-6B9A-46DF-849F-4387C43E17BB}"/>
              </a:ext>
            </a:extLst>
          </p:cNvPr>
          <p:cNvPicPr>
            <a:picLocks noChangeAspect="1"/>
          </p:cNvPicPr>
          <p:nvPr/>
        </p:nvPicPr>
        <p:blipFill>
          <a:blip r:embed="rId3"/>
          <a:stretch>
            <a:fillRect/>
          </a:stretch>
        </p:blipFill>
        <p:spPr>
          <a:xfrm>
            <a:off x="2296689" y="1699597"/>
            <a:ext cx="4550622" cy="2809350"/>
          </a:xfrm>
          <a:prstGeom prst="rect">
            <a:avLst/>
          </a:prstGeom>
        </p:spPr>
      </p:pic>
      <p:sp>
        <p:nvSpPr>
          <p:cNvPr id="4" name="TextBox 3">
            <a:extLst>
              <a:ext uri="{FF2B5EF4-FFF2-40B4-BE49-F238E27FC236}">
                <a16:creationId xmlns:a16="http://schemas.microsoft.com/office/drawing/2014/main" id="{05688855-A0AA-4B15-BD17-5CD98830DB43}"/>
              </a:ext>
            </a:extLst>
          </p:cNvPr>
          <p:cNvSpPr txBox="1"/>
          <p:nvPr/>
        </p:nvSpPr>
        <p:spPr>
          <a:xfrm>
            <a:off x="1110827" y="4656212"/>
            <a:ext cx="7491913" cy="1323439"/>
          </a:xfrm>
          <a:prstGeom prst="rect">
            <a:avLst/>
          </a:prstGeom>
          <a:noFill/>
        </p:spPr>
        <p:txBody>
          <a:bodyPr wrap="square" rtlCol="0">
            <a:spAutoFit/>
          </a:bodyPr>
          <a:lstStyle/>
          <a:p>
            <a:pPr marL="285750" indent="-285750">
              <a:buFontTx/>
              <a:buChar char="-"/>
            </a:pPr>
            <a:r>
              <a:rPr lang="en-US" sz="1600" b="0" dirty="0">
                <a:solidFill>
                  <a:schemeClr val="accent6">
                    <a:lumMod val="75000"/>
                  </a:schemeClr>
                </a:solidFill>
                <a:latin typeface="+mn-lt"/>
                <a:cs typeface="Times New Roman" panose="02020603050405020304" pitchFamily="18" charset="0"/>
              </a:rPr>
              <a:t>The Caretaker/Regatta Site currently measures 53 acres</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Improvements consist of the Cottage, Store, Workshop, Shed and a dock</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Potential severed lot size could be 3.5 acres starting 5 M west of the store to include 210 M of shoreline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Full land parcel survey and rezoning required and an Official Plan Amendment </a:t>
            </a:r>
          </a:p>
        </p:txBody>
      </p:sp>
    </p:spTree>
    <p:extLst>
      <p:ext uri="{BB962C8B-B14F-4D97-AF65-F5344CB8AC3E}">
        <p14:creationId xmlns:p14="http://schemas.microsoft.com/office/powerpoint/2010/main" val="417616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077434"/>
            <a:ext cx="7491913" cy="4941932"/>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 - SALES OPTIONS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5</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110827" y="4923554"/>
            <a:ext cx="7363389" cy="1246495"/>
          </a:xfrm>
          <a:prstGeom prst="rect">
            <a:avLst/>
          </a:prstGeom>
          <a:noFill/>
        </p:spPr>
        <p:txBody>
          <a:bodyPr wrap="square" rtlCol="0">
            <a:spAutoFit/>
          </a:bodyPr>
          <a:lstStyle/>
          <a:p>
            <a:pPr marL="285750" indent="-285750">
              <a:buFontTx/>
              <a:buChar char="-"/>
            </a:pPr>
            <a:r>
              <a:rPr lang="en-US" sz="1500" dirty="0">
                <a:solidFill>
                  <a:schemeClr val="accent6">
                    <a:lumMod val="75000"/>
                  </a:schemeClr>
                </a:solidFill>
                <a:latin typeface="+mn-lt"/>
                <a:cs typeface="Times New Roman" panose="02020603050405020304" pitchFamily="18" charset="0"/>
              </a:rPr>
              <a:t>Option 1: “As-is”- </a:t>
            </a:r>
            <a:r>
              <a:rPr lang="en-US" sz="1500" b="0" dirty="0">
                <a:solidFill>
                  <a:schemeClr val="accent6">
                    <a:lumMod val="75000"/>
                  </a:schemeClr>
                </a:solidFill>
                <a:latin typeface="+mn-lt"/>
                <a:cs typeface="Times New Roman" panose="02020603050405020304" pitchFamily="18" charset="0"/>
              </a:rPr>
              <a:t>no repairs to house save for site work, pruning of trees</a:t>
            </a:r>
          </a:p>
          <a:p>
            <a:pPr marL="285750" indent="-285750">
              <a:buFontTx/>
              <a:buChar char="-"/>
            </a:pPr>
            <a:r>
              <a:rPr lang="en-US" sz="1500" dirty="0">
                <a:solidFill>
                  <a:schemeClr val="accent6">
                    <a:lumMod val="75000"/>
                  </a:schemeClr>
                </a:solidFill>
                <a:latin typeface="+mn-lt"/>
                <a:cs typeface="Times New Roman" panose="02020603050405020304" pitchFamily="18" charset="0"/>
              </a:rPr>
              <a:t>Option 2: “Some Repairs” </a:t>
            </a:r>
            <a:r>
              <a:rPr lang="en-US" sz="1500" b="0" dirty="0">
                <a:solidFill>
                  <a:schemeClr val="accent6">
                    <a:lumMod val="75000"/>
                  </a:schemeClr>
                </a:solidFill>
                <a:latin typeface="+mn-lt"/>
                <a:cs typeface="Times New Roman" panose="02020603050405020304" pitchFamily="18" charset="0"/>
              </a:rPr>
              <a:t>– replacing deck and back stairs, removing carpets and replace with wood flooring, repairing drywall and painting walls</a:t>
            </a:r>
          </a:p>
          <a:p>
            <a:pPr marL="285750" indent="-285750">
              <a:buFontTx/>
              <a:buChar char="-"/>
            </a:pPr>
            <a:r>
              <a:rPr lang="en-US" sz="1500" dirty="0">
                <a:solidFill>
                  <a:schemeClr val="accent6">
                    <a:lumMod val="75000"/>
                  </a:schemeClr>
                </a:solidFill>
                <a:latin typeface="+mn-lt"/>
                <a:cs typeface="Times New Roman" panose="02020603050405020304" pitchFamily="18" charset="0"/>
              </a:rPr>
              <a:t>Option 3: “More Complete Renos” </a:t>
            </a:r>
            <a:r>
              <a:rPr lang="en-US" sz="1500" b="0" dirty="0">
                <a:solidFill>
                  <a:schemeClr val="accent6">
                    <a:lumMod val="75000"/>
                  </a:schemeClr>
                </a:solidFill>
                <a:latin typeface="+mn-lt"/>
                <a:cs typeface="Times New Roman" panose="02020603050405020304" pitchFamily="18" charset="0"/>
              </a:rPr>
              <a:t>– replacing water system, replacing some windows and a kitchen renovation</a:t>
            </a:r>
          </a:p>
        </p:txBody>
      </p:sp>
      <p:pic>
        <p:nvPicPr>
          <p:cNvPr id="11" name="Picture 10">
            <a:extLst>
              <a:ext uri="{FF2B5EF4-FFF2-40B4-BE49-F238E27FC236}">
                <a16:creationId xmlns:a16="http://schemas.microsoft.com/office/drawing/2014/main" id="{D1669E71-0CBC-4AC8-BFD3-57B569A2D4FB}"/>
              </a:ext>
            </a:extLst>
          </p:cNvPr>
          <p:cNvPicPr>
            <a:picLocks noChangeAspect="1"/>
          </p:cNvPicPr>
          <p:nvPr/>
        </p:nvPicPr>
        <p:blipFill>
          <a:blip r:embed="rId3"/>
          <a:stretch>
            <a:fillRect/>
          </a:stretch>
        </p:blipFill>
        <p:spPr>
          <a:xfrm>
            <a:off x="2384241" y="1509030"/>
            <a:ext cx="4084286" cy="3303975"/>
          </a:xfrm>
          <a:prstGeom prst="rect">
            <a:avLst/>
          </a:prstGeom>
        </p:spPr>
      </p:pic>
    </p:spTree>
    <p:extLst>
      <p:ext uri="{BB962C8B-B14F-4D97-AF65-F5344CB8AC3E}">
        <p14:creationId xmlns:p14="http://schemas.microsoft.com/office/powerpoint/2010/main" val="5088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220314"/>
            <a:ext cx="7491913" cy="4799051"/>
          </a:xfrm>
        </p:spPr>
        <p:txBody>
          <a:bodyPr/>
          <a:lstStyle/>
          <a:p>
            <a:pPr marL="0" indent="0">
              <a:lnSpc>
                <a:spcPct val="150000"/>
              </a:lnSpc>
              <a:buNone/>
            </a:pPr>
            <a:r>
              <a:rPr lang="en-US" dirty="0">
                <a:solidFill>
                  <a:srgbClr val="9798C9"/>
                </a:solidFill>
                <a:cs typeface="Times New Roman" panose="02020603050405020304" pitchFamily="18" charset="0"/>
              </a:rPr>
              <a:t> </a:t>
            </a:r>
            <a:r>
              <a:rPr lang="en-US" sz="1800" b="1" dirty="0">
                <a:solidFill>
                  <a:srgbClr val="9798C9"/>
                </a:solidFill>
                <a:cs typeface="Times New Roman" panose="02020603050405020304" pitchFamily="18" charset="0"/>
              </a:rPr>
              <a:t>I - SALES OPTIONS </a:t>
            </a:r>
            <a:r>
              <a:rPr lang="en-US" sz="1800" b="1" dirty="0" err="1">
                <a:solidFill>
                  <a:srgbClr val="9798C9"/>
                </a:solidFill>
                <a:cs typeface="Times New Roman" panose="02020603050405020304" pitchFamily="18" charset="0"/>
              </a:rPr>
              <a:t>con’d</a:t>
            </a:r>
            <a:endParaRPr lang="en-US" sz="1800" b="1" dirty="0">
              <a:solidFill>
                <a:srgbClr val="9798C9"/>
              </a:solidFill>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6</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830138"/>
            <a:ext cx="7327685" cy="8217634"/>
          </a:xfrm>
          <a:prstGeom prst="rect">
            <a:avLst/>
          </a:prstGeom>
          <a:noFill/>
        </p:spPr>
        <p:txBody>
          <a:bodyPr wrap="square" rtlCol="0">
            <a:spAutoFit/>
          </a:bodyPr>
          <a:lstStyle/>
          <a:p>
            <a:r>
              <a:rPr lang="en-US" sz="1600" b="0" i="1" dirty="0">
                <a:solidFill>
                  <a:schemeClr val="accent6">
                    <a:lumMod val="75000"/>
                  </a:schemeClr>
                </a:solidFill>
                <a:latin typeface="+mn-lt"/>
                <a:cs typeface="Times New Roman" panose="02020603050405020304" pitchFamily="18" charset="0"/>
              </a:rPr>
              <a:t>PROS</a:t>
            </a:r>
          </a:p>
          <a:p>
            <a:endParaRPr lang="en-US" sz="1600" b="0" i="1"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Option 1 is the simplest, fastest and carries the least financial exposure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Selling “as-is” also makes economic sense as there is a strong likelihood that a buyer will opt to tear down the cottage and build a new one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Option 3 offers potentially a substantially larger return on investment</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Selling the site raises some funding for potential improvements for a community hub elsewhere (e.g. Main Dock)</a:t>
            </a:r>
          </a:p>
          <a:p>
            <a:pPr marL="285750" indent="-285750">
              <a:buFontTx/>
              <a:buChar char="-"/>
            </a:pPr>
            <a:endParaRPr lang="en-US" sz="1600" b="0" dirty="0">
              <a:solidFill>
                <a:schemeClr val="accent6">
                  <a:lumMod val="75000"/>
                </a:schemeClr>
              </a:solidFill>
              <a:latin typeface="Times New Roman" panose="02020603050405020304" pitchFamily="18" charset="0"/>
              <a:cs typeface="Times New Roman" panose="02020603050405020304" pitchFamily="18" charset="0"/>
            </a:endParaRPr>
          </a:p>
          <a:p>
            <a:r>
              <a:rPr lang="en-US" sz="1600" b="0" i="1" dirty="0">
                <a:solidFill>
                  <a:schemeClr val="accent6">
                    <a:lumMod val="75000"/>
                  </a:schemeClr>
                </a:solidFill>
                <a:latin typeface="+mn-lt"/>
                <a:cs typeface="Times New Roman" panose="02020603050405020304" pitchFamily="18" charset="0"/>
              </a:rPr>
              <a:t>CONS</a:t>
            </a:r>
          </a:p>
          <a:p>
            <a:endParaRPr lang="en-US" sz="1600" b="0" dirty="0">
              <a:solidFill>
                <a:schemeClr val="accent6">
                  <a:lumMod val="75000"/>
                </a:schemeClr>
              </a:solidFill>
              <a:latin typeface="+mn-lt"/>
              <a:cs typeface="Times New Roman" panose="02020603050405020304" pitchFamily="18" charset="0"/>
            </a:endParaRPr>
          </a:p>
          <a:p>
            <a:pPr marL="285750" indent="-285750">
              <a:buFontTx/>
              <a:buChar char="-"/>
            </a:pPr>
            <a:r>
              <a:rPr lang="en-US" sz="1600" b="0" dirty="0">
                <a:solidFill>
                  <a:schemeClr val="accent6">
                    <a:lumMod val="75000"/>
                  </a:schemeClr>
                </a:solidFill>
                <a:latin typeface="+mn-lt"/>
                <a:cs typeface="Times New Roman" panose="02020603050405020304" pitchFamily="18" charset="0"/>
              </a:rPr>
              <a:t>Loss of a club asset and the future potential to develop or repair a club-owned residential or commercial site</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Loss of the Regatta Party site, in particular its large, flat, readily accessible surfaces</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Need to recut trails for a contiguous link to the Main Land Trail system from the Main Dock</a:t>
            </a: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1600" b="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94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121077"/>
            <a:ext cx="7491913" cy="4799051"/>
          </a:xfrm>
        </p:spPr>
        <p:txBody>
          <a:bodyPr/>
          <a:lstStyle/>
          <a:p>
            <a:pPr marL="0" indent="0">
              <a:lnSpc>
                <a:spcPct val="150000"/>
              </a:lnSpc>
              <a:buNone/>
            </a:pPr>
            <a:r>
              <a:rPr lang="en-US" dirty="0">
                <a:solidFill>
                  <a:srgbClr val="9798C9"/>
                </a:solidFill>
                <a:latin typeface="Times New Roman" panose="02020603050405020304" pitchFamily="18" charset="0"/>
                <a:cs typeface="Times New Roman" panose="02020603050405020304" pitchFamily="18" charset="0"/>
              </a:rPr>
              <a:t> </a:t>
            </a:r>
            <a:r>
              <a:rPr lang="en-US" sz="1800" b="1" dirty="0">
                <a:solidFill>
                  <a:srgbClr val="9798C9"/>
                </a:solidFill>
                <a:latin typeface="Times New Roman" panose="02020603050405020304" pitchFamily="18" charset="0"/>
                <a:cs typeface="Times New Roman" panose="02020603050405020304" pitchFamily="18" charset="0"/>
              </a:rPr>
              <a:t>II – RENTAL OPTION</a:t>
            </a: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7</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595021"/>
            <a:ext cx="7327685" cy="584775"/>
          </a:xfrm>
          <a:prstGeom prst="rect">
            <a:avLst/>
          </a:prstGeom>
          <a:noFill/>
        </p:spPr>
        <p:txBody>
          <a:bodyPr wrap="square" rtlCol="0">
            <a:spAutoFit/>
          </a:bodyPr>
          <a:lstStyle/>
          <a:p>
            <a:endParaRPr lang="en-US" sz="1600" b="0" dirty="0">
              <a:solidFill>
                <a:schemeClr val="accent6">
                  <a:lumMod val="75000"/>
                </a:schemeClr>
              </a:solidFill>
              <a:latin typeface="+mn-lt"/>
              <a:cs typeface="Times New Roman" panose="02020603050405020304" pitchFamily="18" charset="0"/>
            </a:endParaRPr>
          </a:p>
          <a:p>
            <a:endParaRPr lang="en-US" sz="1600" dirty="0">
              <a:solidFill>
                <a:schemeClr val="accent6">
                  <a:lumMod val="75000"/>
                </a:schemeClr>
              </a:solidFill>
              <a:latin typeface="+mn-lt"/>
              <a:cs typeface="Times New Roman" panose="02020603050405020304" pitchFamily="18" charset="0"/>
            </a:endParaRPr>
          </a:p>
        </p:txBody>
      </p:sp>
      <p:pic>
        <p:nvPicPr>
          <p:cNvPr id="3" name="Picture 2">
            <a:extLst>
              <a:ext uri="{FF2B5EF4-FFF2-40B4-BE49-F238E27FC236}">
                <a16:creationId xmlns:a16="http://schemas.microsoft.com/office/drawing/2014/main" id="{D3178FCF-0543-4BC8-9154-249BED5B86AE}"/>
              </a:ext>
            </a:extLst>
          </p:cNvPr>
          <p:cNvPicPr>
            <a:picLocks noChangeAspect="1"/>
          </p:cNvPicPr>
          <p:nvPr/>
        </p:nvPicPr>
        <p:blipFill>
          <a:blip r:embed="rId3"/>
          <a:stretch>
            <a:fillRect/>
          </a:stretch>
        </p:blipFill>
        <p:spPr>
          <a:xfrm>
            <a:off x="1572443" y="1626955"/>
            <a:ext cx="6163340" cy="4108893"/>
          </a:xfrm>
          <a:prstGeom prst="rect">
            <a:avLst/>
          </a:prstGeom>
        </p:spPr>
      </p:pic>
    </p:spTree>
    <p:extLst>
      <p:ext uri="{BB962C8B-B14F-4D97-AF65-F5344CB8AC3E}">
        <p14:creationId xmlns:p14="http://schemas.microsoft.com/office/powerpoint/2010/main" val="245774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8157" y="1121077"/>
            <a:ext cx="7491913" cy="4799051"/>
          </a:xfrm>
        </p:spPr>
        <p:txBody>
          <a:bodyPr/>
          <a:lstStyle/>
          <a:p>
            <a:pPr marL="0" indent="0">
              <a:lnSpc>
                <a:spcPct val="150000"/>
              </a:lnSpc>
              <a:buNone/>
            </a:pPr>
            <a:r>
              <a:rPr lang="en-US" dirty="0">
                <a:solidFill>
                  <a:srgbClr val="9798C9"/>
                </a:solidFill>
                <a:latin typeface="Times New Roman" panose="02020603050405020304" pitchFamily="18" charset="0"/>
                <a:cs typeface="Times New Roman" panose="02020603050405020304" pitchFamily="18" charset="0"/>
              </a:rPr>
              <a:t> </a:t>
            </a:r>
            <a:r>
              <a:rPr lang="en-US" sz="1800" b="1" dirty="0">
                <a:solidFill>
                  <a:srgbClr val="9798C9"/>
                </a:solidFill>
                <a:latin typeface="Times New Roman" panose="02020603050405020304" pitchFamily="18" charset="0"/>
                <a:cs typeface="Times New Roman" panose="02020603050405020304" pitchFamily="18" charset="0"/>
              </a:rPr>
              <a:t>II – RENTAL OPTION – </a:t>
            </a:r>
            <a:r>
              <a:rPr lang="en-US" sz="1800" b="1" dirty="0" err="1">
                <a:solidFill>
                  <a:srgbClr val="9798C9"/>
                </a:solidFill>
                <a:latin typeface="Times New Roman" panose="02020603050405020304" pitchFamily="18" charset="0"/>
                <a:cs typeface="Times New Roman" panose="02020603050405020304" pitchFamily="18" charset="0"/>
              </a:rPr>
              <a:t>Con’d</a:t>
            </a:r>
            <a:endParaRPr lang="en-US" sz="1800" b="1" dirty="0">
              <a:solidFill>
                <a:srgbClr val="9798C9"/>
              </a:solidFill>
              <a:latin typeface="Times New Roman" panose="02020603050405020304" pitchFamily="18" charset="0"/>
              <a:cs typeface="Times New Roman" panose="02020603050405020304" pitchFamily="18" charset="0"/>
            </a:endParaRPr>
          </a:p>
          <a:p>
            <a:pPr marL="0" indent="0">
              <a:lnSpc>
                <a:spcPct val="150000"/>
              </a:lnSpc>
              <a:buNone/>
            </a:pPr>
            <a:endParaRPr lang="en-US" dirty="0"/>
          </a:p>
        </p:txBody>
      </p:sp>
      <p:sp>
        <p:nvSpPr>
          <p:cNvPr id="6" name="Slide Number Placeholder 2048"/>
          <p:cNvSpPr>
            <a:spLocks noGrp="1"/>
          </p:cNvSpPr>
          <p:nvPr>
            <p:ph type="sldNum" sz="quarter" idx="4"/>
          </p:nvPr>
        </p:nvSpPr>
        <p:spPr>
          <a:xfrm>
            <a:off x="8474216" y="6390721"/>
            <a:ext cx="322469" cy="365125"/>
          </a:xfrm>
          <a:prstGeom prst="rect">
            <a:avLst/>
          </a:prstGeom>
        </p:spPr>
        <p:txBody>
          <a:bodyPr vert="horz" lIns="91440" tIns="45720" rIns="91440" bIns="45720" rtlCol="0" anchor="ctr"/>
          <a:lstStyle>
            <a:lvl1pPr algn="r">
              <a:defRPr sz="800" b="0" spc="0">
                <a:solidFill>
                  <a:srgbClr val="404040"/>
                </a:solidFill>
                <a:latin typeface="+mn-lt"/>
              </a:defRPr>
            </a:lvl1pPr>
          </a:lstStyle>
          <a:p>
            <a:r>
              <a:rPr lang="en-US" dirty="0">
                <a:solidFill>
                  <a:schemeClr val="tx1">
                    <a:lumMod val="50000"/>
                  </a:schemeClr>
                </a:solidFill>
              </a:rPr>
              <a:t>7</a:t>
            </a:r>
          </a:p>
        </p:txBody>
      </p:sp>
      <p:pic>
        <p:nvPicPr>
          <p:cNvPr id="8" name="Picture 7">
            <a:extLst>
              <a:ext uri="{FF2B5EF4-FFF2-40B4-BE49-F238E27FC236}">
                <a16:creationId xmlns:a16="http://schemas.microsoft.com/office/drawing/2014/main" id="{89C94C4F-D0FF-4922-A2EB-CBCD17F95DF9}"/>
              </a:ext>
            </a:extLst>
          </p:cNvPr>
          <p:cNvPicPr/>
          <p:nvPr/>
        </p:nvPicPr>
        <p:blipFill>
          <a:blip r:embed="rId2"/>
          <a:stretch>
            <a:fillRect/>
          </a:stretch>
        </p:blipFill>
        <p:spPr>
          <a:xfrm>
            <a:off x="5109328" y="179108"/>
            <a:ext cx="3915477" cy="669851"/>
          </a:xfrm>
          <a:prstGeom prst="rect">
            <a:avLst/>
          </a:prstGeom>
        </p:spPr>
      </p:pic>
      <p:sp>
        <p:nvSpPr>
          <p:cNvPr id="2" name="TextBox 1">
            <a:extLst>
              <a:ext uri="{FF2B5EF4-FFF2-40B4-BE49-F238E27FC236}">
                <a16:creationId xmlns:a16="http://schemas.microsoft.com/office/drawing/2014/main" id="{B5F41870-E27B-4990-B011-5C164833F95A}"/>
              </a:ext>
            </a:extLst>
          </p:cNvPr>
          <p:cNvSpPr txBox="1"/>
          <p:nvPr/>
        </p:nvSpPr>
        <p:spPr>
          <a:xfrm>
            <a:off x="908157" y="6313895"/>
            <a:ext cx="4074845" cy="357534"/>
          </a:xfrm>
          <a:prstGeom prst="rect">
            <a:avLst/>
          </a:prstGeom>
          <a:solidFill>
            <a:schemeClr val="tx1"/>
          </a:solidFill>
        </p:spPr>
        <p:txBody>
          <a:bodyPr wrap="square" rtlCol="0">
            <a:spAutoFit/>
          </a:bodyPr>
          <a:lstStyle/>
          <a:p>
            <a:pPr marL="0" marR="0">
              <a:lnSpc>
                <a:spcPct val="115000"/>
              </a:lnSpc>
              <a:spcBef>
                <a:spcPts val="0"/>
              </a:spcBef>
              <a:spcAft>
                <a:spcPts val="1000"/>
              </a:spcAft>
            </a:pP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Caretaker Site Presentation July 15</a:t>
            </a:r>
            <a:r>
              <a:rPr lang="en-US" sz="1600" baseline="300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9798C9"/>
                </a:solidFill>
                <a:latin typeface="Times New Roman" panose="02020603050405020304" pitchFamily="18" charset="0"/>
                <a:ea typeface="Calibri" panose="020F0502020204030204" pitchFamily="34" charset="0"/>
                <a:cs typeface="Times New Roman" panose="02020603050405020304" pitchFamily="18" charset="0"/>
              </a:rPr>
              <a:t>, 2020</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688855-A0AA-4B15-BD17-5CD98830DB43}"/>
              </a:ext>
            </a:extLst>
          </p:cNvPr>
          <p:cNvSpPr txBox="1"/>
          <p:nvPr/>
        </p:nvSpPr>
        <p:spPr>
          <a:xfrm>
            <a:off x="1072385" y="1595021"/>
            <a:ext cx="7327685" cy="4555093"/>
          </a:xfrm>
          <a:prstGeom prst="rect">
            <a:avLst/>
          </a:prstGeom>
          <a:noFill/>
        </p:spPr>
        <p:txBody>
          <a:bodyPr wrap="square" rtlCol="0">
            <a:spAutoFit/>
          </a:bodyPr>
          <a:lstStyle/>
          <a:p>
            <a:r>
              <a:rPr lang="en-US" sz="1800" dirty="0">
                <a:solidFill>
                  <a:schemeClr val="accent6">
                    <a:lumMod val="75000"/>
                  </a:schemeClr>
                </a:solidFill>
                <a:latin typeface="+mn-lt"/>
                <a:cs typeface="Times New Roman" panose="02020603050405020304" pitchFamily="18" charset="0"/>
              </a:rPr>
              <a:t>Expense and Revenue Assumptions:</a:t>
            </a:r>
          </a:p>
          <a:p>
            <a:endParaRPr lang="en-US" sz="1600" b="0" dirty="0">
              <a:solidFill>
                <a:schemeClr val="accent6">
                  <a:lumMod val="75000"/>
                </a:schemeClr>
              </a:solidFill>
              <a:latin typeface="+mn-lt"/>
              <a:cs typeface="Times New Roman" panose="02020603050405020304" pitchFamily="18" charset="0"/>
            </a:endParaRPr>
          </a:p>
          <a:p>
            <a:r>
              <a:rPr lang="en-US" sz="1600" dirty="0">
                <a:solidFill>
                  <a:schemeClr val="accent6">
                    <a:lumMod val="75000"/>
                  </a:schemeClr>
                </a:solidFill>
                <a:latin typeface="+mn-lt"/>
                <a:cs typeface="Times New Roman" panose="02020603050405020304" pitchFamily="18" charset="0"/>
              </a:rPr>
              <a:t>One Time Capital Expenses: $54,000 </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Health and Safety (electrical, water and septic, handrails) = $11,000</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Upgrades for rental use (painting, new floor </a:t>
            </a:r>
            <a:r>
              <a:rPr lang="en-US" sz="1600" b="0" dirty="0" err="1">
                <a:solidFill>
                  <a:schemeClr val="accent6">
                    <a:lumMod val="75000"/>
                  </a:schemeClr>
                </a:solidFill>
                <a:latin typeface="+mn-lt"/>
                <a:cs typeface="Times New Roman" panose="02020603050405020304" pitchFamily="18" charset="0"/>
              </a:rPr>
              <a:t>finishings</a:t>
            </a:r>
            <a:r>
              <a:rPr lang="en-US" sz="1600" b="0" dirty="0">
                <a:solidFill>
                  <a:schemeClr val="accent6">
                    <a:lumMod val="75000"/>
                  </a:schemeClr>
                </a:solidFill>
                <a:latin typeface="+mn-lt"/>
                <a:cs typeface="Times New Roman" panose="02020603050405020304" pitchFamily="18" charset="0"/>
              </a:rPr>
              <a:t>, new back staircase and deck are between $36,000 and $50,000 = $40,000 (mid-point)</a:t>
            </a:r>
          </a:p>
          <a:p>
            <a:endParaRPr lang="en-US" sz="1600" b="0" i="1" dirty="0">
              <a:solidFill>
                <a:schemeClr val="accent6">
                  <a:lumMod val="75000"/>
                </a:schemeClr>
              </a:solidFill>
              <a:latin typeface="+mn-lt"/>
              <a:cs typeface="Times New Roman" panose="02020603050405020304" pitchFamily="18" charset="0"/>
            </a:endParaRPr>
          </a:p>
          <a:p>
            <a:r>
              <a:rPr lang="en-US" sz="1600" dirty="0">
                <a:solidFill>
                  <a:schemeClr val="accent6">
                    <a:lumMod val="75000"/>
                  </a:schemeClr>
                </a:solidFill>
                <a:latin typeface="+mn-lt"/>
                <a:cs typeface="Times New Roman" panose="02020603050405020304" pitchFamily="18" charset="0"/>
              </a:rPr>
              <a:t>Annual Expenses: Between $10,800 - $14,000</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These expenses are made up of ongoing maintenance and upkeep, insurance, realty tax, hydro, opening and closing, management</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It could be argued that we are double accounting as some of these expenses are already carried under caretaker expenses</a:t>
            </a:r>
          </a:p>
          <a:p>
            <a:pPr marL="285750" indent="-285750">
              <a:buFontTx/>
              <a:buChar char="-"/>
            </a:pPr>
            <a:endParaRPr lang="en-US" sz="1600" b="0" dirty="0">
              <a:solidFill>
                <a:schemeClr val="accent6">
                  <a:lumMod val="75000"/>
                </a:schemeClr>
              </a:solidFill>
              <a:latin typeface="+mn-lt"/>
              <a:cs typeface="Times New Roman" panose="02020603050405020304" pitchFamily="18" charset="0"/>
            </a:endParaRPr>
          </a:p>
          <a:p>
            <a:r>
              <a:rPr lang="en-US" sz="1600" dirty="0">
                <a:solidFill>
                  <a:schemeClr val="accent6">
                    <a:lumMod val="75000"/>
                  </a:schemeClr>
                </a:solidFill>
                <a:latin typeface="+mn-lt"/>
                <a:cs typeface="Times New Roman" panose="02020603050405020304" pitchFamily="18" charset="0"/>
              </a:rPr>
              <a:t>Annual Revenue Assumptions: Between $4,500 - $10,000</a:t>
            </a:r>
          </a:p>
          <a:p>
            <a:pPr marL="285750" indent="-285750">
              <a:buFontTx/>
              <a:buChar char="-"/>
            </a:pPr>
            <a:r>
              <a:rPr lang="en-US" sz="1600" b="0" dirty="0">
                <a:solidFill>
                  <a:schemeClr val="accent6">
                    <a:lumMod val="75000"/>
                  </a:schemeClr>
                </a:solidFill>
                <a:latin typeface="+mn-lt"/>
                <a:cs typeface="Times New Roman" panose="02020603050405020304" pitchFamily="18" charset="0"/>
              </a:rPr>
              <a:t>Assumes 6 weeks in year 1, 9 weeks plus some off season weekends in year 2 and thereafter @ $750 - $1,000 per week.</a:t>
            </a:r>
          </a:p>
          <a:p>
            <a:endParaRPr lang="en-US" sz="1600" b="0" dirty="0">
              <a:solidFill>
                <a:schemeClr val="accent6">
                  <a:lumMod val="75000"/>
                </a:schemeClr>
              </a:solidFill>
              <a:latin typeface="+mn-lt"/>
              <a:cs typeface="Times New Roman" panose="02020603050405020304" pitchFamily="18" charset="0"/>
            </a:endParaRPr>
          </a:p>
          <a:p>
            <a:endParaRPr lang="en-US" sz="1600" dirty="0">
              <a:solidFill>
                <a:schemeClr val="accent6">
                  <a:lumMod val="7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653813216"/>
      </p:ext>
    </p:extLst>
  </p:cSld>
  <p:clrMapOvr>
    <a:masterClrMapping/>
  </p:clrMapOvr>
</p:sld>
</file>

<file path=ppt/theme/theme1.xml><?xml version="1.0" encoding="utf-8"?>
<a:theme xmlns:a="http://schemas.openxmlformats.org/drawingml/2006/main" name="Morguard Real Estate Eng">
  <a:themeElements>
    <a:clrScheme name="Morguard">
      <a:dk1>
        <a:srgbClr val="00467F"/>
      </a:dk1>
      <a:lt1>
        <a:srgbClr val="FFFFFF"/>
      </a:lt1>
      <a:dk2>
        <a:srgbClr val="000000"/>
      </a:dk2>
      <a:lt2>
        <a:srgbClr val="6CB33F"/>
      </a:lt2>
      <a:accent1>
        <a:srgbClr val="56A0D3"/>
      </a:accent1>
      <a:accent2>
        <a:srgbClr val="8FC3EA"/>
      </a:accent2>
      <a:accent3>
        <a:srgbClr val="807F83"/>
      </a:accent3>
      <a:accent4>
        <a:srgbClr val="BABCBE"/>
      </a:accent4>
      <a:accent5>
        <a:srgbClr val="D8D9DA"/>
      </a:accent5>
      <a:accent6>
        <a:srgbClr val="80A1B6"/>
      </a:accent6>
      <a:hlink>
        <a:srgbClr val="6CB33F"/>
      </a:hlink>
      <a:folHlink>
        <a:srgbClr val="0046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02229"/>
        </a:solidFill>
        <a:ln w="3175" cap="flat" cmpd="sng" algn="ctr">
          <a:solidFill>
            <a:srgbClr val="FFFFFF"/>
          </a:solidFill>
          <a:prstDash val="solid"/>
          <a:round/>
          <a:headEnd type="none" w="med" len="med"/>
          <a:tailEnd type="none" w="med" len="med"/>
        </a:ln>
        <a:effectLst/>
      </a:spPr>
      <a:bodyPr vert="horz" wrap="square" lIns="0" tIns="0" rIns="0" bIns="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2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Garamond" pitchFamily="18" charset="0"/>
          </a:defRPr>
        </a:defPPr>
      </a:lstStyle>
    </a:lnDef>
    <a:txDef>
      <a:spPr>
        <a:noFill/>
      </a:spPr>
      <a:bodyPr wrap="square" rtlCol="0">
        <a:spAutoFit/>
      </a:bodyPr>
      <a:lstStyle>
        <a:defPPr>
          <a:defRPr sz="1600" b="0" dirty="0" smtClean="0">
            <a:solidFill>
              <a:schemeClr val="bg1"/>
            </a:solidFill>
            <a:latin typeface="Arial"/>
            <a:cs typeface="Arial"/>
          </a:defRPr>
        </a:defPPr>
      </a:lstStyle>
    </a:txDef>
  </a:objectDefaults>
  <a:extraClrSchemeLst>
    <a:extraClrScheme>
      <a:clrScheme name="Morguard 1">
        <a:dk1>
          <a:srgbClr val="183D74"/>
        </a:dk1>
        <a:lt1>
          <a:srgbClr val="FFFFFF"/>
        </a:lt1>
        <a:dk2>
          <a:srgbClr val="183D74"/>
        </a:dk2>
        <a:lt2>
          <a:srgbClr val="C5CEDC"/>
        </a:lt2>
        <a:accent1>
          <a:srgbClr val="183D74"/>
        </a:accent1>
        <a:accent2>
          <a:srgbClr val="733037"/>
        </a:accent2>
        <a:accent3>
          <a:srgbClr val="FFFFFF"/>
        </a:accent3>
        <a:accent4>
          <a:srgbClr val="133362"/>
        </a:accent4>
        <a:accent5>
          <a:srgbClr val="ABAFBC"/>
        </a:accent5>
        <a:accent6>
          <a:srgbClr val="682A31"/>
        </a:accent6>
        <a:hlink>
          <a:srgbClr val="8B9EB9"/>
        </a:hlink>
        <a:folHlink>
          <a:srgbClr val="B9979B"/>
        </a:folHlink>
      </a:clrScheme>
      <a:clrMap bg1="lt1" tx1="dk1" bg2="lt2" tx2="dk2" accent1="accent1" accent2="accent2" accent3="accent3" accent4="accent4" accent5="accent5" accent6="accent6" hlink="hlink" folHlink="folHlink"/>
    </a:extraClrScheme>
    <a:extraClrScheme>
      <a:clrScheme name="Morguard 2">
        <a:dk1>
          <a:srgbClr val="C5CEDC"/>
        </a:dk1>
        <a:lt1>
          <a:srgbClr val="FFFFFF"/>
        </a:lt1>
        <a:dk2>
          <a:srgbClr val="183D74"/>
        </a:dk2>
        <a:lt2>
          <a:srgbClr val="FFFFFF"/>
        </a:lt2>
        <a:accent1>
          <a:srgbClr val="183D74"/>
        </a:accent1>
        <a:accent2>
          <a:srgbClr val="733037"/>
        </a:accent2>
        <a:accent3>
          <a:srgbClr val="ABAFBC"/>
        </a:accent3>
        <a:accent4>
          <a:srgbClr val="DADADA"/>
        </a:accent4>
        <a:accent5>
          <a:srgbClr val="ABAFBC"/>
        </a:accent5>
        <a:accent6>
          <a:srgbClr val="682A31"/>
        </a:accent6>
        <a:hlink>
          <a:srgbClr val="8B9EB9"/>
        </a:hlink>
        <a:folHlink>
          <a:srgbClr val="B9979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99706A3C5DCE439A6C085C3EC6617B" ma:contentTypeVersion="13" ma:contentTypeDescription="Create a new document." ma:contentTypeScope="" ma:versionID="4e49445cd1fdc7cff9fd45a95ea5c1ad">
  <xsd:schema xmlns:xsd="http://www.w3.org/2001/XMLSchema" xmlns:xs="http://www.w3.org/2001/XMLSchema" xmlns:p="http://schemas.microsoft.com/office/2006/metadata/properties" xmlns:ns3="b7ceb9c4-6897-4b69-bdab-9152913bb114" xmlns:ns4="18345db8-49ab-4e86-89e7-27f4adee3d2f" targetNamespace="http://schemas.microsoft.com/office/2006/metadata/properties" ma:root="true" ma:fieldsID="177056dea649eea52c32b6303f7977a2" ns3:_="" ns4:_="">
    <xsd:import namespace="b7ceb9c4-6897-4b69-bdab-9152913bb114"/>
    <xsd:import namespace="18345db8-49ab-4e86-89e7-27f4adee3d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eb9c4-6897-4b69-bdab-9152913bb1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345db8-49ab-4e86-89e7-27f4adee3d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270D5C-4B4C-4589-9807-1AA4B060F074}">
  <ds:schemaRefs>
    <ds:schemaRef ds:uri="http://schemas.microsoft.com/sharepoint/v3/contenttype/forms"/>
  </ds:schemaRefs>
</ds:datastoreItem>
</file>

<file path=customXml/itemProps2.xml><?xml version="1.0" encoding="utf-8"?>
<ds:datastoreItem xmlns:ds="http://schemas.openxmlformats.org/officeDocument/2006/customXml" ds:itemID="{17CE8053-06C4-4FAC-B1C7-9BAD907FE67C}">
  <ds:schemaRefs>
    <ds:schemaRef ds:uri="http://purl.org/dc/terms/"/>
    <ds:schemaRef ds:uri="http://purl.org/dc/dcmitype/"/>
    <ds:schemaRef ds:uri="http://schemas.microsoft.com/office/2006/metadata/properties"/>
    <ds:schemaRef ds:uri="18345db8-49ab-4e86-89e7-27f4adee3d2f"/>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b7ceb9c4-6897-4b69-bdab-9152913bb114"/>
    <ds:schemaRef ds:uri="http://www.w3.org/XML/1998/namespace"/>
  </ds:schemaRefs>
</ds:datastoreItem>
</file>

<file path=customXml/itemProps3.xml><?xml version="1.0" encoding="utf-8"?>
<ds:datastoreItem xmlns:ds="http://schemas.openxmlformats.org/officeDocument/2006/customXml" ds:itemID="{C1D80068-D918-448B-8A79-F967D0D47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eb9c4-6897-4b69-bdab-9152913bb114"/>
    <ds:schemaRef ds:uri="18345db8-49ab-4e86-89e7-27f4adee3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General PPT Template</Template>
  <TotalTime>3459</TotalTime>
  <Words>1793</Words>
  <Application>Microsoft Office PowerPoint</Application>
  <PresentationFormat>On-screen Show (4:3)</PresentationFormat>
  <Paragraphs>354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Garamond</vt:lpstr>
      <vt:lpstr>Lucida Grande</vt:lpstr>
      <vt:lpstr>Times New Roman</vt:lpstr>
      <vt:lpstr>Wingdings</vt:lpstr>
      <vt:lpstr>Morguard Real Estate Eng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Denise Bonte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deJonge</dc:creator>
  <cp:lastModifiedBy>David Ward</cp:lastModifiedBy>
  <cp:revision>62</cp:revision>
  <cp:lastPrinted>2015-06-03T18:02:29Z</cp:lastPrinted>
  <dcterms:created xsi:type="dcterms:W3CDTF">2020-07-07T20:38:49Z</dcterms:created>
  <dcterms:modified xsi:type="dcterms:W3CDTF">2020-07-15T20:34:49Z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0x0101004799706A3C5DCE439A6C085C3EC6617B</vt:lpwstr>
  </property>
</Properties>
</file>